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9"/>
  </p:notesMasterIdLst>
  <p:sldIdLst>
    <p:sldId id="271" r:id="rId5"/>
    <p:sldId id="303" r:id="rId6"/>
    <p:sldId id="292" r:id="rId7"/>
    <p:sldId id="302" r:id="rId8"/>
  </p:sldIdLst>
  <p:sldSz cx="12192000" cy="6858000"/>
  <p:notesSz cx="6745288" cy="98821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C7A"/>
    <a:srgbClr val="423E8A"/>
    <a:srgbClr val="E09F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3D440D-3D83-4D9E-A426-03025567B1A4}" v="10" dt="2021-06-14T15:11:01.4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32" autoAdjust="0"/>
    <p:restoredTop sz="94660"/>
  </p:normalViewPr>
  <p:slideViewPr>
    <p:cSldViewPr snapToGrid="0" showGuides="1">
      <p:cViewPr varScale="1">
        <p:scale>
          <a:sx n="110" d="100"/>
          <a:sy n="110" d="100"/>
        </p:scale>
        <p:origin x="426" y="7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ola LEONZI" userId="23447d0c-25ce-46ad-8115-9291198decd1" providerId="ADAL" clId="{B13D440D-3D83-4D9E-A426-03025567B1A4}"/>
    <pc:docChg chg="undo custSel delSld modSld">
      <pc:chgData name="Paola LEONZI" userId="23447d0c-25ce-46ad-8115-9291198decd1" providerId="ADAL" clId="{B13D440D-3D83-4D9E-A426-03025567B1A4}" dt="2021-06-14T15:18:23.228" v="1571" actId="20577"/>
      <pc:docMkLst>
        <pc:docMk/>
      </pc:docMkLst>
      <pc:sldChg chg="addSp delSp modSp mod">
        <pc:chgData name="Paola LEONZI" userId="23447d0c-25ce-46ad-8115-9291198decd1" providerId="ADAL" clId="{B13D440D-3D83-4D9E-A426-03025567B1A4}" dt="2021-06-14T14:54:17.012" v="630" actId="14100"/>
        <pc:sldMkLst>
          <pc:docMk/>
          <pc:sldMk cId="1980651983" sldId="271"/>
        </pc:sldMkLst>
        <pc:spChg chg="add mod">
          <ac:chgData name="Paola LEONZI" userId="23447d0c-25ce-46ad-8115-9291198decd1" providerId="ADAL" clId="{B13D440D-3D83-4D9E-A426-03025567B1A4}" dt="2021-06-14T14:52:11.854" v="559" actId="1076"/>
          <ac:spMkLst>
            <pc:docMk/>
            <pc:sldMk cId="1980651983" sldId="271"/>
            <ac:spMk id="7" creationId="{13D47B58-788D-4BB8-8DBE-66AB9B689372}"/>
          </ac:spMkLst>
        </pc:spChg>
        <pc:spChg chg="add mod">
          <ac:chgData name="Paola LEONZI" userId="23447d0c-25ce-46ad-8115-9291198decd1" providerId="ADAL" clId="{B13D440D-3D83-4D9E-A426-03025567B1A4}" dt="2021-06-14T14:53:27.812" v="625" actId="20577"/>
          <ac:spMkLst>
            <pc:docMk/>
            <pc:sldMk cId="1980651983" sldId="271"/>
            <ac:spMk id="8" creationId="{08653C1B-BE8C-4549-8301-94173B7015CB}"/>
          </ac:spMkLst>
        </pc:spChg>
        <pc:spChg chg="mod">
          <ac:chgData name="Paola LEONZI" userId="23447d0c-25ce-46ad-8115-9291198decd1" providerId="ADAL" clId="{B13D440D-3D83-4D9E-A426-03025567B1A4}" dt="2021-06-01T16:00:57.467" v="87" actId="20577"/>
          <ac:spMkLst>
            <pc:docMk/>
            <pc:sldMk cId="1980651983" sldId="271"/>
            <ac:spMk id="16" creationId="{746D11A6-99D0-4992-8E22-D67A43904198}"/>
          </ac:spMkLst>
        </pc:spChg>
        <pc:spChg chg="add del">
          <ac:chgData name="Paola LEONZI" userId="23447d0c-25ce-46ad-8115-9291198decd1" providerId="ADAL" clId="{B13D440D-3D83-4D9E-A426-03025567B1A4}" dt="2021-06-01T16:01:45.084" v="89" actId="478"/>
          <ac:spMkLst>
            <pc:docMk/>
            <pc:sldMk cId="1980651983" sldId="271"/>
            <ac:spMk id="17" creationId="{78A3D252-83CF-4E11-8F27-7ED2AE86914A}"/>
          </ac:spMkLst>
        </pc:spChg>
        <pc:picChg chg="mod modCrop">
          <ac:chgData name="Paola LEONZI" userId="23447d0c-25ce-46ad-8115-9291198decd1" providerId="ADAL" clId="{B13D440D-3D83-4D9E-A426-03025567B1A4}" dt="2021-06-14T14:51:14.428" v="539" actId="732"/>
          <ac:picMkLst>
            <pc:docMk/>
            <pc:sldMk cId="1980651983" sldId="271"/>
            <ac:picMk id="2" creationId="{C3895ACF-BF04-49DA-AC3E-7201B5EC2AE0}"/>
          </ac:picMkLst>
        </pc:picChg>
        <pc:picChg chg="add del mod">
          <ac:chgData name="Paola LEONZI" userId="23447d0c-25ce-46ad-8115-9291198decd1" providerId="ADAL" clId="{B13D440D-3D83-4D9E-A426-03025567B1A4}" dt="2021-06-01T16:04:34.665" v="95" actId="21"/>
          <ac:picMkLst>
            <pc:docMk/>
            <pc:sldMk cId="1980651983" sldId="271"/>
            <ac:picMk id="9" creationId="{265AEC73-58F8-4044-B172-06948160C93C}"/>
          </ac:picMkLst>
        </pc:picChg>
        <pc:picChg chg="add mod">
          <ac:chgData name="Paola LEONZI" userId="23447d0c-25ce-46ad-8115-9291198decd1" providerId="ADAL" clId="{B13D440D-3D83-4D9E-A426-03025567B1A4}" dt="2021-06-14T14:54:17.012" v="630" actId="14100"/>
          <ac:picMkLst>
            <pc:docMk/>
            <pc:sldMk cId="1980651983" sldId="271"/>
            <ac:picMk id="14" creationId="{E8454982-8FBE-4464-ADFB-F33732515E68}"/>
          </ac:picMkLst>
        </pc:picChg>
        <pc:cxnChg chg="add mod">
          <ac:chgData name="Paola LEONZI" userId="23447d0c-25ce-46ad-8115-9291198decd1" providerId="ADAL" clId="{B13D440D-3D83-4D9E-A426-03025567B1A4}" dt="2021-06-14T14:53:19.996" v="623" actId="1076"/>
          <ac:cxnSpMkLst>
            <pc:docMk/>
            <pc:sldMk cId="1980651983" sldId="271"/>
            <ac:cxnSpMk id="11" creationId="{8DE5E40D-8BB1-46D9-A801-4B154130F859}"/>
          </ac:cxnSpMkLst>
        </pc:cxnChg>
      </pc:sldChg>
      <pc:sldChg chg="addSp delSp modSp mod">
        <pc:chgData name="Paola LEONZI" userId="23447d0c-25ce-46ad-8115-9291198decd1" providerId="ADAL" clId="{B13D440D-3D83-4D9E-A426-03025567B1A4}" dt="2021-06-14T15:11:31.464" v="1059" actId="1076"/>
        <pc:sldMkLst>
          <pc:docMk/>
          <pc:sldMk cId="58618699" sldId="292"/>
        </pc:sldMkLst>
        <pc:spChg chg="del">
          <ac:chgData name="Paola LEONZI" userId="23447d0c-25ce-46ad-8115-9291198decd1" providerId="ADAL" clId="{B13D440D-3D83-4D9E-A426-03025567B1A4}" dt="2021-06-14T15:07:50.845" v="974" actId="478"/>
          <ac:spMkLst>
            <pc:docMk/>
            <pc:sldMk cId="58618699" sldId="292"/>
            <ac:spMk id="4" creationId="{57670D10-9D0E-4030-B4CD-F0B60C388F5F}"/>
          </ac:spMkLst>
        </pc:spChg>
        <pc:spChg chg="mod">
          <ac:chgData name="Paola LEONZI" userId="23447d0c-25ce-46ad-8115-9291198decd1" providerId="ADAL" clId="{B13D440D-3D83-4D9E-A426-03025567B1A4}" dt="2021-06-14T15:08:14.366" v="977" actId="6549"/>
          <ac:spMkLst>
            <pc:docMk/>
            <pc:sldMk cId="58618699" sldId="292"/>
            <ac:spMk id="5" creationId="{14D88CC3-357E-431D-B18F-0B19B6ED0EB3}"/>
          </ac:spMkLst>
        </pc:spChg>
        <pc:spChg chg="add del">
          <ac:chgData name="Paola LEONZI" userId="23447d0c-25ce-46ad-8115-9291198decd1" providerId="ADAL" clId="{B13D440D-3D83-4D9E-A426-03025567B1A4}" dt="2021-06-14T15:08:22.011" v="979" actId="478"/>
          <ac:spMkLst>
            <pc:docMk/>
            <pc:sldMk cId="58618699" sldId="292"/>
            <ac:spMk id="10" creationId="{1A07CC60-13AE-4C3A-B2C7-7A991B30A5B6}"/>
          </ac:spMkLst>
        </pc:spChg>
        <pc:spChg chg="add mod">
          <ac:chgData name="Paola LEONZI" userId="23447d0c-25ce-46ad-8115-9291198decd1" providerId="ADAL" clId="{B13D440D-3D83-4D9E-A426-03025567B1A4}" dt="2021-06-14T15:11:31.464" v="1059" actId="1076"/>
          <ac:spMkLst>
            <pc:docMk/>
            <pc:sldMk cId="58618699" sldId="292"/>
            <ac:spMk id="12" creationId="{07A3B0E4-A0A3-48FA-A63E-5CB44C3F9B7A}"/>
          </ac:spMkLst>
        </pc:spChg>
        <pc:spChg chg="add mod">
          <ac:chgData name="Paola LEONZI" userId="23447d0c-25ce-46ad-8115-9291198decd1" providerId="ADAL" clId="{B13D440D-3D83-4D9E-A426-03025567B1A4}" dt="2021-06-14T15:11:11.454" v="1055" actId="1076"/>
          <ac:spMkLst>
            <pc:docMk/>
            <pc:sldMk cId="58618699" sldId="292"/>
            <ac:spMk id="14" creationId="{F818212F-3419-4082-9A49-D5119523FC43}"/>
          </ac:spMkLst>
        </pc:spChg>
        <pc:spChg chg="del">
          <ac:chgData name="Paola LEONZI" userId="23447d0c-25ce-46ad-8115-9291198decd1" providerId="ADAL" clId="{B13D440D-3D83-4D9E-A426-03025567B1A4}" dt="2021-06-14T15:07:50.845" v="974" actId="478"/>
          <ac:spMkLst>
            <pc:docMk/>
            <pc:sldMk cId="58618699" sldId="292"/>
            <ac:spMk id="25" creationId="{7AA0A409-9C27-46F1-A0B0-005F7B21F632}"/>
          </ac:spMkLst>
        </pc:spChg>
      </pc:sldChg>
      <pc:sldChg chg="addSp delSp modSp del mod">
        <pc:chgData name="Paola LEONZI" userId="23447d0c-25ce-46ad-8115-9291198decd1" providerId="ADAL" clId="{B13D440D-3D83-4D9E-A426-03025567B1A4}" dt="2021-06-14T15:08:01.011" v="976" actId="47"/>
        <pc:sldMkLst>
          <pc:docMk/>
          <pc:sldMk cId="2053708822" sldId="295"/>
        </pc:sldMkLst>
        <pc:spChg chg="mod">
          <ac:chgData name="Paola LEONZI" userId="23447d0c-25ce-46ad-8115-9291198decd1" providerId="ADAL" clId="{B13D440D-3D83-4D9E-A426-03025567B1A4}" dt="2021-06-14T15:07:05.288" v="967" actId="20577"/>
          <ac:spMkLst>
            <pc:docMk/>
            <pc:sldMk cId="2053708822" sldId="295"/>
            <ac:spMk id="2" creationId="{14D88CC3-357E-431D-B18F-0B19B6ED0EB3}"/>
          </ac:spMkLst>
        </pc:spChg>
        <pc:spChg chg="mod">
          <ac:chgData name="Paola LEONZI" userId="23447d0c-25ce-46ad-8115-9291198decd1" providerId="ADAL" clId="{B13D440D-3D83-4D9E-A426-03025567B1A4}" dt="2021-06-14T15:07:30.121" v="973" actId="115"/>
          <ac:spMkLst>
            <pc:docMk/>
            <pc:sldMk cId="2053708822" sldId="295"/>
            <ac:spMk id="4" creationId="{00000000-0000-0000-0000-000000000000}"/>
          </ac:spMkLst>
        </pc:spChg>
        <pc:spChg chg="add del mod">
          <ac:chgData name="Paola LEONZI" userId="23447d0c-25ce-46ad-8115-9291198decd1" providerId="ADAL" clId="{B13D440D-3D83-4D9E-A426-03025567B1A4}" dt="2021-06-14T15:06:03.760" v="909" actId="478"/>
          <ac:spMkLst>
            <pc:docMk/>
            <pc:sldMk cId="2053708822" sldId="295"/>
            <ac:spMk id="8" creationId="{2DB516AD-C72A-4E8D-8135-2BFF7F21047E}"/>
          </ac:spMkLst>
        </pc:spChg>
      </pc:sldChg>
      <pc:sldChg chg="addSp delSp modSp del mod">
        <pc:chgData name="Paola LEONZI" userId="23447d0c-25ce-46ad-8115-9291198decd1" providerId="ADAL" clId="{B13D440D-3D83-4D9E-A426-03025567B1A4}" dt="2021-06-14T15:08:00.010" v="975" actId="47"/>
        <pc:sldMkLst>
          <pc:docMk/>
          <pc:sldMk cId="2221256305" sldId="301"/>
        </pc:sldMkLst>
        <pc:spChg chg="mod">
          <ac:chgData name="Paola LEONZI" userId="23447d0c-25ce-46ad-8115-9291198decd1" providerId="ADAL" clId="{B13D440D-3D83-4D9E-A426-03025567B1A4}" dt="2021-06-14T15:04:52.308" v="886" actId="20577"/>
          <ac:spMkLst>
            <pc:docMk/>
            <pc:sldMk cId="2221256305" sldId="301"/>
            <ac:spMk id="2" creationId="{14D88CC3-357E-431D-B18F-0B19B6ED0EB3}"/>
          </ac:spMkLst>
        </pc:spChg>
        <pc:spChg chg="mod">
          <ac:chgData name="Paola LEONZI" userId="23447d0c-25ce-46ad-8115-9291198decd1" providerId="ADAL" clId="{B13D440D-3D83-4D9E-A426-03025567B1A4}" dt="2021-06-14T15:07:11.971" v="969" actId="20577"/>
          <ac:spMkLst>
            <pc:docMk/>
            <pc:sldMk cId="2221256305" sldId="301"/>
            <ac:spMk id="3" creationId="{F5A2F454-4F31-4F41-97C1-6233D7A7AB72}"/>
          </ac:spMkLst>
        </pc:spChg>
        <pc:spChg chg="add del mod">
          <ac:chgData name="Paola LEONZI" userId="23447d0c-25ce-46ad-8115-9291198decd1" providerId="ADAL" clId="{B13D440D-3D83-4D9E-A426-03025567B1A4}" dt="2021-06-14T15:05:49.279" v="906" actId="21"/>
          <ac:spMkLst>
            <pc:docMk/>
            <pc:sldMk cId="2221256305" sldId="301"/>
            <ac:spMk id="14" creationId="{BC362A84-DC5C-4321-92DE-1BD41B4A5433}"/>
          </ac:spMkLst>
        </pc:spChg>
        <pc:spChg chg="del">
          <ac:chgData name="Paola LEONZI" userId="23447d0c-25ce-46ad-8115-9291198decd1" providerId="ADAL" clId="{B13D440D-3D83-4D9E-A426-03025567B1A4}" dt="2021-06-14T15:04:10.208" v="815" actId="478"/>
          <ac:spMkLst>
            <pc:docMk/>
            <pc:sldMk cId="2221256305" sldId="301"/>
            <ac:spMk id="32" creationId="{C3461FA0-6FE7-4DD6-823E-AF6967D8156F}"/>
          </ac:spMkLst>
        </pc:spChg>
      </pc:sldChg>
      <pc:sldChg chg="modSp mod">
        <pc:chgData name="Paola LEONZI" userId="23447d0c-25ce-46ad-8115-9291198decd1" providerId="ADAL" clId="{B13D440D-3D83-4D9E-A426-03025567B1A4}" dt="2021-06-14T15:18:23.228" v="1571" actId="20577"/>
        <pc:sldMkLst>
          <pc:docMk/>
          <pc:sldMk cId="2951763062" sldId="302"/>
        </pc:sldMkLst>
        <pc:spChg chg="mod">
          <ac:chgData name="Paola LEONZI" userId="23447d0c-25ce-46ad-8115-9291198decd1" providerId="ADAL" clId="{B13D440D-3D83-4D9E-A426-03025567B1A4}" dt="2021-06-14T15:16:50.988" v="1450" actId="20577"/>
          <ac:spMkLst>
            <pc:docMk/>
            <pc:sldMk cId="2951763062" sldId="302"/>
            <ac:spMk id="27" creationId="{020C3B5C-57B4-42CC-8829-A95DBD3A523C}"/>
          </ac:spMkLst>
        </pc:spChg>
        <pc:spChg chg="mod">
          <ac:chgData name="Paola LEONZI" userId="23447d0c-25ce-46ad-8115-9291198decd1" providerId="ADAL" clId="{B13D440D-3D83-4D9E-A426-03025567B1A4}" dt="2021-06-14T15:18:23.228" v="1571" actId="20577"/>
          <ac:spMkLst>
            <pc:docMk/>
            <pc:sldMk cId="2951763062" sldId="302"/>
            <ac:spMk id="29" creationId="{887AC959-5ACC-4857-A1D6-096A8898A466}"/>
          </ac:spMkLst>
        </pc:spChg>
        <pc:spChg chg="mod">
          <ac:chgData name="Paola LEONZI" userId="23447d0c-25ce-46ad-8115-9291198decd1" providerId="ADAL" clId="{B13D440D-3D83-4D9E-A426-03025567B1A4}" dt="2021-06-14T15:15:55.355" v="1409" actId="20577"/>
          <ac:spMkLst>
            <pc:docMk/>
            <pc:sldMk cId="2951763062" sldId="302"/>
            <ac:spMk id="31" creationId="{0417E002-F1B6-4E3F-8D36-934B769E77D0}"/>
          </ac:spMkLst>
        </pc:spChg>
      </pc:sldChg>
      <pc:sldChg chg="addSp delSp modSp mod">
        <pc:chgData name="Paola LEONZI" userId="23447d0c-25ce-46ad-8115-9291198decd1" providerId="ADAL" clId="{B13D440D-3D83-4D9E-A426-03025567B1A4}" dt="2021-06-14T15:16:22.626" v="1410" actId="14100"/>
        <pc:sldMkLst>
          <pc:docMk/>
          <pc:sldMk cId="2402970596" sldId="303"/>
        </pc:sldMkLst>
        <pc:spChg chg="mod">
          <ac:chgData name="Paola LEONZI" userId="23447d0c-25ce-46ad-8115-9291198decd1" providerId="ADAL" clId="{B13D440D-3D83-4D9E-A426-03025567B1A4}" dt="2021-06-14T15:11:16.342" v="1056" actId="1076"/>
          <ac:spMkLst>
            <pc:docMk/>
            <pc:sldMk cId="2402970596" sldId="303"/>
            <ac:spMk id="2" creationId="{14D88CC3-357E-431D-B18F-0B19B6ED0EB3}"/>
          </ac:spMkLst>
        </pc:spChg>
        <pc:spChg chg="mod">
          <ac:chgData name="Paola LEONZI" userId="23447d0c-25ce-46ad-8115-9291198decd1" providerId="ADAL" clId="{B13D440D-3D83-4D9E-A426-03025567B1A4}" dt="2021-06-14T15:16:22.626" v="1410" actId="14100"/>
          <ac:spMkLst>
            <pc:docMk/>
            <pc:sldMk cId="2402970596" sldId="303"/>
            <ac:spMk id="3" creationId="{F5A2F454-4F31-4F41-97C1-6233D7A7AB72}"/>
          </ac:spMkLst>
        </pc:spChg>
        <pc:picChg chg="add mod">
          <ac:chgData name="Paola LEONZI" userId="23447d0c-25ce-46ad-8115-9291198decd1" providerId="ADAL" clId="{B13D440D-3D83-4D9E-A426-03025567B1A4}" dt="2021-06-01T16:04:46.222" v="97" actId="1076"/>
          <ac:picMkLst>
            <pc:docMk/>
            <pc:sldMk cId="2402970596" sldId="303"/>
            <ac:picMk id="8" creationId="{EB08E449-832E-40F3-90C2-0BB05D9C1C9F}"/>
          </ac:picMkLst>
        </pc:picChg>
        <pc:picChg chg="add del mod">
          <ac:chgData name="Paola LEONZI" userId="23447d0c-25ce-46ad-8115-9291198decd1" providerId="ADAL" clId="{B13D440D-3D83-4D9E-A426-03025567B1A4}" dt="2021-06-01T16:08:25.592" v="348"/>
          <ac:picMkLst>
            <pc:docMk/>
            <pc:sldMk cId="2402970596" sldId="303"/>
            <ac:picMk id="9" creationId="{E8EA446E-1B83-4589-A311-F43E841B24B9}"/>
          </ac:picMkLst>
        </pc:picChg>
        <pc:cxnChg chg="mod">
          <ac:chgData name="Paola LEONZI" userId="23447d0c-25ce-46ad-8115-9291198decd1" providerId="ADAL" clId="{B13D440D-3D83-4D9E-A426-03025567B1A4}" dt="2021-06-01T16:12:13.432" v="536" actId="1076"/>
          <ac:cxnSpMkLst>
            <pc:docMk/>
            <pc:sldMk cId="2402970596" sldId="303"/>
            <ac:cxnSpMk id="7"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21113" y="0"/>
            <a:ext cx="2922587" cy="495300"/>
          </a:xfrm>
          <a:prstGeom prst="rect">
            <a:avLst/>
          </a:prstGeom>
        </p:spPr>
        <p:txBody>
          <a:bodyPr vert="horz" lIns="91440" tIns="45720" rIns="91440" bIns="45720" rtlCol="0"/>
          <a:lstStyle>
            <a:lvl1pPr algn="r">
              <a:defRPr sz="1200"/>
            </a:lvl1pPr>
          </a:lstStyle>
          <a:p>
            <a:fld id="{0487B594-83E7-4ABF-B2FE-314DA54F3074}" type="datetimeFigureOut">
              <a:rPr lang="fr-FR" smtClean="0"/>
              <a:t>14/06/2021</a:t>
            </a:fld>
            <a:endParaRPr lang="fr-FR" dirty="0"/>
          </a:p>
        </p:txBody>
      </p:sp>
      <p:sp>
        <p:nvSpPr>
          <p:cNvPr id="4" name="Espace réservé de l'image des diapositives 3"/>
          <p:cNvSpPr>
            <a:spLocks noGrp="1" noRot="1" noChangeAspect="1"/>
          </p:cNvSpPr>
          <p:nvPr>
            <p:ph type="sldImg" idx="2"/>
          </p:nvPr>
        </p:nvSpPr>
        <p:spPr>
          <a:xfrm>
            <a:off x="407988" y="1235075"/>
            <a:ext cx="5929312" cy="33353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74688" y="4756150"/>
            <a:ext cx="5395912" cy="3890963"/>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86888"/>
            <a:ext cx="2922588" cy="4953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21113" y="9386888"/>
            <a:ext cx="2922587" cy="495300"/>
          </a:xfrm>
          <a:prstGeom prst="rect">
            <a:avLst/>
          </a:prstGeom>
        </p:spPr>
        <p:txBody>
          <a:bodyPr vert="horz" lIns="91440" tIns="45720" rIns="91440" bIns="45720" rtlCol="0" anchor="b"/>
          <a:lstStyle>
            <a:lvl1pPr algn="r">
              <a:defRPr sz="1200"/>
            </a:lvl1pPr>
          </a:lstStyle>
          <a:p>
            <a:fld id="{876379CE-CB4A-4724-AD4E-3A9CC8BC7E4F}" type="slidenum">
              <a:rPr lang="fr-FR" smtClean="0"/>
              <a:t>‹N°›</a:t>
            </a:fld>
            <a:endParaRPr lang="fr-FR" dirty="0"/>
          </a:p>
        </p:txBody>
      </p:sp>
    </p:spTree>
    <p:extLst>
      <p:ext uri="{BB962C8B-B14F-4D97-AF65-F5344CB8AC3E}">
        <p14:creationId xmlns:p14="http://schemas.microsoft.com/office/powerpoint/2010/main" val="612973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AE49AF-9355-49AF-9A53-0481FBF91AF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AAE81B4-F5A2-4A9A-A0EB-3468AC955B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2373090-7FB8-4EED-99C1-9B999D329282}"/>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7F664423-1121-4E3C-AF3B-E545C7D5D6D9}"/>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18782649-0D7A-403C-A22A-2645602EC751}"/>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2904669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388141-3221-4F65-8B35-3D149DC9C8E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C8C3D660-2661-4EA6-817A-2FD61D9B4EAA}"/>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8EFEC8-F99A-4FB0-98CF-1D1ACC1190EE}"/>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BC3FCBDC-57F7-48B9-8A6A-56B8D4305DF2}"/>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8527C5CE-880F-4794-A56F-6CC81C0CD293}"/>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396338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7F0CAE1-9701-40C2-8977-78065556CB0D}"/>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D118D5D6-42A3-4FBB-832F-CEE656C92677}"/>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9FB355-2D2F-4E2C-94F5-E33006AFBDDF}"/>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86077F46-56C1-4A3D-94FC-EC0C68FC4AD6}"/>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B191D4E8-C0DC-4FB4-86E4-7105D9DD21CE}"/>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3488829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EA7A7-2A44-41C6-9EC6-5755A88FDC3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4C02AC5-9CEC-494B-86EA-7A8AEE0B60E4}"/>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60A4F84-A504-49D0-AAE0-12F49BC22341}"/>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38075ABD-4ECC-4D5C-881D-3E04E3F52B80}"/>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CCBF0DCC-AF1D-4F34-90E0-5EF889E3C228}"/>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1906627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1476131-E733-48A4-94F2-CCDBF95DE42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69448CAD-718C-474A-875B-F5233BF05A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BDC7FB18-771A-41A1-ADBD-7ADC939D0CE2}"/>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8196A1BD-2D59-4E88-93DC-C5097F55671A}"/>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70E59723-81D2-47B7-ADA9-D7EEF05491B5}"/>
              </a:ext>
            </a:extLst>
          </p:cNvPr>
          <p:cNvSpPr>
            <a:spLocks noGrp="1"/>
          </p:cNvSpPr>
          <p:nvPr>
            <p:ph type="sldNum" sz="quarter" idx="12"/>
          </p:nvPr>
        </p:nvSpPr>
        <p:spPr/>
        <p:txBody>
          <a:bodyPr/>
          <a:lstStyle/>
          <a:p>
            <a:fld id="{2C20D631-364A-46CB-92D1-1B9F562C53A4}" type="slidenum">
              <a:rPr lang="fr-FR" smtClean="0"/>
              <a:t>‹N°›</a:t>
            </a:fld>
            <a:endParaRPr lang="fr-FR" dirty="0"/>
          </a:p>
        </p:txBody>
      </p:sp>
      <p:sp>
        <p:nvSpPr>
          <p:cNvPr id="7" name="Espace réservé du contenu 2">
            <a:extLst>
              <a:ext uri="{FF2B5EF4-FFF2-40B4-BE49-F238E27FC236}">
                <a16:creationId xmlns:a16="http://schemas.microsoft.com/office/drawing/2014/main" id="{A40C0D14-0181-492A-BA84-6C6F5A68E64D}"/>
              </a:ext>
            </a:extLst>
          </p:cNvPr>
          <p:cNvSpPr>
            <a:spLocks noGrp="1"/>
          </p:cNvSpPr>
          <p:nvPr>
            <p:ph idx="13"/>
          </p:nvPr>
        </p:nvSpPr>
        <p:spPr>
          <a:xfrm>
            <a:off x="1257300" y="2672294"/>
            <a:ext cx="7895167" cy="2924173"/>
          </a:xfrm>
        </p:spPr>
        <p:txBody>
          <a:bodyPr>
            <a:normAutofit lnSpcReduction="10000"/>
          </a:bodyPr>
          <a:lstStyle/>
          <a:p>
            <a:pPr>
              <a:lnSpc>
                <a:spcPct val="100000"/>
              </a:lnSpc>
              <a:buClr>
                <a:srgbClr val="E09F39"/>
              </a:buClr>
              <a:buSzPct val="110000"/>
              <a:buFont typeface="Courier New" panose="02070309020205020404" pitchFamily="49" charset="0"/>
              <a:buChar char="o"/>
            </a:pPr>
            <a:r>
              <a:rPr lang="fr-FR" sz="1600" dirty="0">
                <a:solidFill>
                  <a:schemeClr val="tx1">
                    <a:lumMod val="85000"/>
                    <a:lumOff val="15000"/>
                  </a:schemeClr>
                </a:solidFill>
                <a:latin typeface="Roboto Light" panose="02000000000000000000" pitchFamily="2" charset="0"/>
                <a:ea typeface="Roboto Light" panose="02000000000000000000" pitchFamily="2" charset="0"/>
              </a:rPr>
              <a:t>Tour de table : présentation des participants et des attentes de chacun sur la mission </a:t>
            </a:r>
          </a:p>
          <a:p>
            <a:pPr>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pitchFamily="2" charset="0"/>
              <a:ea typeface="Roboto Light" panose="02000000000000000000" pitchFamily="2" charset="0"/>
            </a:endParaRPr>
          </a:p>
          <a:p>
            <a:pPr>
              <a:lnSpc>
                <a:spcPct val="100000"/>
              </a:lnSpc>
              <a:buClr>
                <a:srgbClr val="E09F39"/>
              </a:buClr>
              <a:buSzPct val="110000"/>
              <a:buFont typeface="Courier New" panose="02070309020205020404" pitchFamily="49" charset="0"/>
              <a:buChar char="o"/>
            </a:pPr>
            <a:r>
              <a:rPr lang="fr-FR" sz="1600" dirty="0">
                <a:solidFill>
                  <a:schemeClr val="tx1">
                    <a:lumMod val="85000"/>
                    <a:lumOff val="15000"/>
                  </a:schemeClr>
                </a:solidFill>
                <a:latin typeface="Roboto Light" panose="02000000000000000000" pitchFamily="2" charset="0"/>
                <a:ea typeface="Roboto Light" panose="02000000000000000000" pitchFamily="2" charset="0"/>
              </a:rPr>
              <a:t>Présentation de l’évènement par l’OFQJ :</a:t>
            </a:r>
          </a:p>
          <a:p>
            <a:pPr lvl="1">
              <a:lnSpc>
                <a:spcPct val="100000"/>
              </a:lnSpc>
              <a:buClr>
                <a:srgbClr val="E09F39"/>
              </a:buClr>
              <a:buSzPct val="110000"/>
              <a:buFont typeface="Courier New" panose="02070309020205020404" pitchFamily="49" charset="0"/>
              <a:buChar char="o"/>
            </a:pPr>
            <a:r>
              <a:rPr lang="fr-FR" sz="1200" dirty="0">
                <a:solidFill>
                  <a:schemeClr val="tx1">
                    <a:lumMod val="85000"/>
                    <a:lumOff val="15000"/>
                  </a:schemeClr>
                </a:solidFill>
                <a:latin typeface="Roboto Light" panose="02000000000000000000" pitchFamily="2" charset="0"/>
                <a:ea typeface="Roboto Light" panose="02000000000000000000" pitchFamily="2" charset="0"/>
              </a:rPr>
              <a:t>La semaine du numérique </a:t>
            </a:r>
          </a:p>
          <a:p>
            <a:pPr lvl="1">
              <a:lnSpc>
                <a:spcPct val="100000"/>
              </a:lnSpc>
              <a:buClr>
                <a:srgbClr val="E09F39"/>
              </a:buClr>
              <a:buSzPct val="110000"/>
              <a:buFont typeface="Courier New" panose="02070309020205020404" pitchFamily="49" charset="0"/>
              <a:buChar char="o"/>
            </a:pPr>
            <a:r>
              <a:rPr lang="fr-FR" sz="1200" dirty="0">
                <a:solidFill>
                  <a:schemeClr val="tx1">
                    <a:lumMod val="85000"/>
                    <a:lumOff val="15000"/>
                  </a:schemeClr>
                </a:solidFill>
                <a:latin typeface="Roboto Light" panose="02000000000000000000" pitchFamily="2" charset="0"/>
                <a:ea typeface="Roboto Light" panose="02000000000000000000" pitchFamily="2" charset="0"/>
              </a:rPr>
              <a:t>Aspects logistiques</a:t>
            </a:r>
          </a:p>
          <a:p>
            <a:pPr lvl="1">
              <a:lnSpc>
                <a:spcPct val="100000"/>
              </a:lnSpc>
              <a:buClr>
                <a:srgbClr val="E09F39"/>
              </a:buClr>
              <a:buSzPct val="110000"/>
              <a:buFont typeface="Courier New" panose="02070309020205020404" pitchFamily="49" charset="0"/>
              <a:buChar char="o"/>
            </a:pPr>
            <a:r>
              <a:rPr lang="fr-FR" sz="1200" dirty="0">
                <a:solidFill>
                  <a:schemeClr val="tx1">
                    <a:lumMod val="85000"/>
                    <a:lumOff val="15000"/>
                  </a:schemeClr>
                </a:solidFill>
                <a:latin typeface="Roboto Light" panose="02000000000000000000" pitchFamily="2" charset="0"/>
                <a:ea typeface="Roboto Light" panose="02000000000000000000" pitchFamily="2" charset="0"/>
              </a:rPr>
              <a:t>Questions / réponses </a:t>
            </a:r>
          </a:p>
          <a:p>
            <a:pPr lvl="1">
              <a:lnSpc>
                <a:spcPct val="100000"/>
              </a:lnSpc>
              <a:buClr>
                <a:srgbClr val="E09F39"/>
              </a:buClr>
              <a:buSzPct val="110000"/>
              <a:buFont typeface="Courier New" panose="02070309020205020404" pitchFamily="49" charset="0"/>
              <a:buChar char="o"/>
            </a:pPr>
            <a:endParaRPr lang="fr-FR" sz="1200" dirty="0">
              <a:solidFill>
                <a:schemeClr val="tx1">
                  <a:lumMod val="85000"/>
                  <a:lumOff val="15000"/>
                </a:schemeClr>
              </a:solidFill>
              <a:latin typeface="Roboto Light" panose="02000000000000000000" pitchFamily="2" charset="0"/>
              <a:ea typeface="Roboto Light" panose="02000000000000000000" pitchFamily="2" charset="0"/>
            </a:endParaRPr>
          </a:p>
          <a:p>
            <a:pPr>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pitchFamily="2" charset="0"/>
              <a:ea typeface="Roboto Light" panose="02000000000000000000" pitchFamily="2" charset="0"/>
            </a:endParaRPr>
          </a:p>
          <a:p>
            <a:pPr>
              <a:lnSpc>
                <a:spcPct val="100000"/>
              </a:lnSpc>
              <a:buClr>
                <a:srgbClr val="E09F39"/>
              </a:buClr>
              <a:buSzPct val="110000"/>
              <a:buFont typeface="Courier New" panose="02070309020205020404" pitchFamily="49" charset="0"/>
              <a:buChar char="o"/>
            </a:pPr>
            <a:r>
              <a:rPr lang="fr-FR" sz="1600" dirty="0">
                <a:solidFill>
                  <a:schemeClr val="tx1">
                    <a:lumMod val="85000"/>
                    <a:lumOff val="15000"/>
                  </a:schemeClr>
                </a:solidFill>
                <a:latin typeface="Roboto Light" panose="02000000000000000000" pitchFamily="2" charset="0"/>
                <a:ea typeface="Roboto Light" panose="02000000000000000000" pitchFamily="2" charset="0"/>
              </a:rPr>
              <a:t>Retour d’expérience d’A PROVA , initiateurs du projet</a:t>
            </a:r>
          </a:p>
        </p:txBody>
      </p:sp>
    </p:spTree>
    <p:extLst>
      <p:ext uri="{BB962C8B-B14F-4D97-AF65-F5344CB8AC3E}">
        <p14:creationId xmlns:p14="http://schemas.microsoft.com/office/powerpoint/2010/main" val="3067002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40ADCC-B555-448C-87A1-DD9176BA8AF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C3A9FC6-F3D0-4C6D-8F39-09420ED80767}"/>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83DA8D73-AC4D-4173-B144-01D024503149}"/>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0257FE8-08A2-4F52-B251-7E40A413BA8C}"/>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6" name="Espace réservé du pied de page 5">
            <a:extLst>
              <a:ext uri="{FF2B5EF4-FFF2-40B4-BE49-F238E27FC236}">
                <a16:creationId xmlns:a16="http://schemas.microsoft.com/office/drawing/2014/main" id="{E947E160-E805-490A-B6CF-AE0E0BA965A8}"/>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5A8A01EC-166C-49D7-8DDD-973D15E64E7B}"/>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2710079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E7649D-F497-4A12-92EF-939EF8B1EF47}"/>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4147D8F-DED1-4AC9-9826-F90FEFE7A3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99962484-C112-45B8-8933-22397604D4E7}"/>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8796B82E-A41D-4173-8B5F-0C66C46D71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0A9065A7-2910-4FF3-8FED-E02CF51A4DB7}"/>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505CD37-A383-4C89-9B53-49DEDB93A9EF}"/>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8" name="Espace réservé du pied de page 7">
            <a:extLst>
              <a:ext uri="{FF2B5EF4-FFF2-40B4-BE49-F238E27FC236}">
                <a16:creationId xmlns:a16="http://schemas.microsoft.com/office/drawing/2014/main" id="{AD75F5BF-C0E5-4FC7-89DF-AF2219AED7C5}"/>
              </a:ext>
            </a:extLst>
          </p:cNvPr>
          <p:cNvSpPr>
            <a:spLocks noGrp="1"/>
          </p:cNvSpPr>
          <p:nvPr>
            <p:ph type="ftr" sz="quarter" idx="11"/>
          </p:nvPr>
        </p:nvSpPr>
        <p:spPr/>
        <p:txBody>
          <a:bodyPr/>
          <a:lstStyle/>
          <a:p>
            <a:endParaRPr lang="fr-FR" dirty="0"/>
          </a:p>
        </p:txBody>
      </p:sp>
      <p:sp>
        <p:nvSpPr>
          <p:cNvPr id="9" name="Espace réservé du numéro de diapositive 8">
            <a:extLst>
              <a:ext uri="{FF2B5EF4-FFF2-40B4-BE49-F238E27FC236}">
                <a16:creationId xmlns:a16="http://schemas.microsoft.com/office/drawing/2014/main" id="{E7ED7127-6E26-4AFE-8349-3DE63C7B9F5A}"/>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2024985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617F30-E59D-4707-A114-021374951B6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1A4A2735-2555-46E1-9FD0-2C61707C1D91}"/>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4" name="Espace réservé du pied de page 3">
            <a:extLst>
              <a:ext uri="{FF2B5EF4-FFF2-40B4-BE49-F238E27FC236}">
                <a16:creationId xmlns:a16="http://schemas.microsoft.com/office/drawing/2014/main" id="{D62EE88F-5E89-4327-9859-4C420CE9F2EB}"/>
              </a:ext>
            </a:extLst>
          </p:cNvPr>
          <p:cNvSpPr>
            <a:spLocks noGrp="1"/>
          </p:cNvSpPr>
          <p:nvPr>
            <p:ph type="ftr" sz="quarter" idx="11"/>
          </p:nvPr>
        </p:nvSpPr>
        <p:spPr/>
        <p:txBody>
          <a:bodyPr/>
          <a:lstStyle/>
          <a:p>
            <a:endParaRPr lang="fr-FR" dirty="0"/>
          </a:p>
        </p:txBody>
      </p:sp>
      <p:sp>
        <p:nvSpPr>
          <p:cNvPr id="5" name="Espace réservé du numéro de diapositive 4">
            <a:extLst>
              <a:ext uri="{FF2B5EF4-FFF2-40B4-BE49-F238E27FC236}">
                <a16:creationId xmlns:a16="http://schemas.microsoft.com/office/drawing/2014/main" id="{156E3DDE-7623-4F60-817B-1CA5D925B273}"/>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1119051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361DDD4-B9C9-492A-A088-78E4296DD629}"/>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3" name="Espace réservé du pied de page 2">
            <a:extLst>
              <a:ext uri="{FF2B5EF4-FFF2-40B4-BE49-F238E27FC236}">
                <a16:creationId xmlns:a16="http://schemas.microsoft.com/office/drawing/2014/main" id="{5D3DB0C7-43E5-49C9-81BC-CA3A682B3D5E}"/>
              </a:ext>
            </a:extLst>
          </p:cNvPr>
          <p:cNvSpPr>
            <a:spLocks noGrp="1"/>
          </p:cNvSpPr>
          <p:nvPr>
            <p:ph type="ftr" sz="quarter" idx="1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D115FE7-0B1E-43C3-A496-D331D5D3B28F}"/>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40020637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E301DA-25D4-45B6-A168-143DEFA3DA2D}"/>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42C081E3-B435-435E-9B1A-3AF6AAE1FC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F8193C8D-01C6-4946-B8AA-3B2302E03A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1634B5C3-3C33-4A2E-9AFA-7D1EA7D972B1}"/>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6" name="Espace réservé du pied de page 5">
            <a:extLst>
              <a:ext uri="{FF2B5EF4-FFF2-40B4-BE49-F238E27FC236}">
                <a16:creationId xmlns:a16="http://schemas.microsoft.com/office/drawing/2014/main" id="{9E6BF27C-CFA9-43CC-B1AE-363FE1215145}"/>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5718A5DC-D17C-4CF6-82E4-3AD6947ED04B}"/>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2544949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22B059-9EA0-44B5-A528-80A4CB66104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48C49F-3FB1-4B56-9361-4274B63A0E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a:extLst>
              <a:ext uri="{FF2B5EF4-FFF2-40B4-BE49-F238E27FC236}">
                <a16:creationId xmlns:a16="http://schemas.microsoft.com/office/drawing/2014/main" id="{243D9331-C6C7-4D47-B105-03449DC472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C7F25FA-E25A-4407-ABBB-C323AA07F7F5}"/>
              </a:ext>
            </a:extLst>
          </p:cNvPr>
          <p:cNvSpPr>
            <a:spLocks noGrp="1"/>
          </p:cNvSpPr>
          <p:nvPr>
            <p:ph type="dt" sz="half" idx="10"/>
          </p:nvPr>
        </p:nvSpPr>
        <p:spPr/>
        <p:txBody>
          <a:bodyPr/>
          <a:lstStyle/>
          <a:p>
            <a:fld id="{A0A38FA6-01C2-45AC-B79F-04EC399389A0}" type="datetimeFigureOut">
              <a:rPr lang="fr-FR" smtClean="0"/>
              <a:t>14/06/2021</a:t>
            </a:fld>
            <a:endParaRPr lang="fr-FR" dirty="0"/>
          </a:p>
        </p:txBody>
      </p:sp>
      <p:sp>
        <p:nvSpPr>
          <p:cNvPr id="6" name="Espace réservé du pied de page 5">
            <a:extLst>
              <a:ext uri="{FF2B5EF4-FFF2-40B4-BE49-F238E27FC236}">
                <a16:creationId xmlns:a16="http://schemas.microsoft.com/office/drawing/2014/main" id="{B40BCE99-74CE-42A2-837A-8C25E6CD0902}"/>
              </a:ext>
            </a:extLst>
          </p:cNvPr>
          <p:cNvSpPr>
            <a:spLocks noGrp="1"/>
          </p:cNvSpPr>
          <p:nvPr>
            <p:ph type="ftr" sz="quarter" idx="11"/>
          </p:nvPr>
        </p:nvSpPr>
        <p:spPr/>
        <p:txBody>
          <a:bodyPr/>
          <a:lstStyle/>
          <a:p>
            <a:endParaRPr lang="fr-FR" dirty="0"/>
          </a:p>
        </p:txBody>
      </p:sp>
      <p:sp>
        <p:nvSpPr>
          <p:cNvPr id="7" name="Espace réservé du numéro de diapositive 6">
            <a:extLst>
              <a:ext uri="{FF2B5EF4-FFF2-40B4-BE49-F238E27FC236}">
                <a16:creationId xmlns:a16="http://schemas.microsoft.com/office/drawing/2014/main" id="{012BE1E2-0C9F-478B-9CB9-BA38EC767AF0}"/>
              </a:ext>
            </a:extLst>
          </p:cNvPr>
          <p:cNvSpPr>
            <a:spLocks noGrp="1"/>
          </p:cNvSpPr>
          <p:nvPr>
            <p:ph type="sldNum" sz="quarter" idx="12"/>
          </p:nvPr>
        </p:nvSpPr>
        <p:spPr/>
        <p:txBody>
          <a:bodyPr/>
          <a:lstStyle/>
          <a:p>
            <a:fld id="{2C20D631-364A-46CB-92D1-1B9F562C53A4}" type="slidenum">
              <a:rPr lang="fr-FR" smtClean="0"/>
              <a:t>‹N°›</a:t>
            </a:fld>
            <a:endParaRPr lang="fr-FR" dirty="0"/>
          </a:p>
        </p:txBody>
      </p:sp>
    </p:spTree>
    <p:extLst>
      <p:ext uri="{BB962C8B-B14F-4D97-AF65-F5344CB8AC3E}">
        <p14:creationId xmlns:p14="http://schemas.microsoft.com/office/powerpoint/2010/main" val="88397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DD76EA80-B22C-4D58-8B59-5344F3879F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E3474A4-8AAA-4784-8CEF-38E8A47944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58B1EB1-75B5-4353-976A-CBADE9EBDC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A38FA6-01C2-45AC-B79F-04EC399389A0}" type="datetimeFigureOut">
              <a:rPr lang="fr-FR" smtClean="0"/>
              <a:t>14/06/2021</a:t>
            </a:fld>
            <a:endParaRPr lang="fr-FR" dirty="0"/>
          </a:p>
        </p:txBody>
      </p:sp>
      <p:sp>
        <p:nvSpPr>
          <p:cNvPr id="5" name="Espace réservé du pied de page 4">
            <a:extLst>
              <a:ext uri="{FF2B5EF4-FFF2-40B4-BE49-F238E27FC236}">
                <a16:creationId xmlns:a16="http://schemas.microsoft.com/office/drawing/2014/main" id="{311D08C2-75BC-47BC-8B02-B06A56E864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4710F419-8F20-4BC9-BCFB-F318C0FBC4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20D631-364A-46CB-92D1-1B9F562C53A4}" type="slidenum">
              <a:rPr lang="fr-FR" smtClean="0"/>
              <a:t>‹N°›</a:t>
            </a:fld>
            <a:endParaRPr lang="fr-FR" dirty="0"/>
          </a:p>
        </p:txBody>
      </p:sp>
    </p:spTree>
    <p:extLst>
      <p:ext uri="{BB962C8B-B14F-4D97-AF65-F5344CB8AC3E}">
        <p14:creationId xmlns:p14="http://schemas.microsoft.com/office/powerpoint/2010/main" val="5198287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tmp"/><Relationship Id="rId5" Type="http://schemas.openxmlformats.org/officeDocument/2006/relationships/image" Target="cid:image005.jpg@01D39AA8.EFC56270" TargetMode="External"/><Relationship Id="rId10" Type="http://schemas.openxmlformats.org/officeDocument/2006/relationships/image" Target="../media/image8.png"/><Relationship Id="rId4" Type="http://schemas.openxmlformats.org/officeDocument/2006/relationships/image" Target="../media/image3.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svg"/><Relationship Id="rId3" Type="http://schemas.openxmlformats.org/officeDocument/2006/relationships/image" Target="../media/image11.pn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49567"/>
            <a:ext cx="12192000" cy="1987370"/>
          </a:xfrm>
          <a:prstGeom prst="rect">
            <a:avLst/>
          </a:prstGeom>
        </p:spPr>
      </p:pic>
      <p:pic>
        <p:nvPicPr>
          <p:cNvPr id="2050" name="Picture 2" descr="Logotype Inizià HD">
            <a:extLst>
              <a:ext uri="{FF2B5EF4-FFF2-40B4-BE49-F238E27FC236}">
                <a16:creationId xmlns:a16="http://schemas.microsoft.com/office/drawing/2014/main" id="{CF1417F1-B320-44A4-8A6D-E2FD29D4A8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36039" y="3140798"/>
            <a:ext cx="1794269" cy="770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descr="adec version 1">
            <a:extLst>
              <a:ext uri="{FF2B5EF4-FFF2-40B4-BE49-F238E27FC236}">
                <a16:creationId xmlns:a16="http://schemas.microsoft.com/office/drawing/2014/main" id="{E59E0AC5-58A9-43E3-8AE0-50913660FCF6}"/>
              </a:ext>
            </a:extLst>
          </p:cNvPr>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2668297" y="1429789"/>
            <a:ext cx="864876" cy="1376288"/>
          </a:xfrm>
          <a:prstGeom prst="rect">
            <a:avLst/>
          </a:prstGeom>
          <a:noFill/>
          <a:ln>
            <a:noFill/>
          </a:ln>
        </p:spPr>
      </p:pic>
      <p:sp>
        <p:nvSpPr>
          <p:cNvPr id="3" name="Rectangle 2"/>
          <p:cNvSpPr/>
          <p:nvPr/>
        </p:nvSpPr>
        <p:spPr>
          <a:xfrm>
            <a:off x="13425472" y="-468610"/>
            <a:ext cx="488405" cy="6872864"/>
          </a:xfrm>
          <a:prstGeom prst="rect">
            <a:avLst/>
          </a:prstGeom>
          <a:solidFill>
            <a:srgbClr val="42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Imag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27272" y="4274681"/>
            <a:ext cx="3413569" cy="2438067"/>
          </a:xfrm>
          <a:prstGeom prst="rect">
            <a:avLst/>
          </a:prstGeom>
        </p:spPr>
      </p:pic>
      <p:pic>
        <p:nvPicPr>
          <p:cNvPr id="2049" name="Image 3">
            <a:extLst>
              <a:ext uri="{FF2B5EF4-FFF2-40B4-BE49-F238E27FC236}">
                <a16:creationId xmlns:a16="http://schemas.microsoft.com/office/drawing/2014/main" id="{EAD557C0-A86F-4D74-A1F4-625ED8DD391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50286"/>
          <a:stretch/>
        </p:blipFill>
        <p:spPr bwMode="auto">
          <a:xfrm>
            <a:off x="8643571" y="5481119"/>
            <a:ext cx="1448469" cy="1352856"/>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2" descr="Une image contenant texte&#10;&#10;Description générée automatiquement">
            <a:extLst>
              <a:ext uri="{FF2B5EF4-FFF2-40B4-BE49-F238E27FC236}">
                <a16:creationId xmlns:a16="http://schemas.microsoft.com/office/drawing/2014/main" id="{72353FA1-011F-4ADC-97D6-FD35DDCF0B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067685" y="5477161"/>
            <a:ext cx="1448468" cy="1199884"/>
          </a:xfrm>
          <a:prstGeom prst="rect">
            <a:avLst/>
          </a:prstGeom>
          <a:noFill/>
          <a:extLst>
            <a:ext uri="{909E8E84-426E-40DD-AFC4-6F175D3DCCD1}">
              <a14:hiddenFill xmlns:a14="http://schemas.microsoft.com/office/drawing/2010/main">
                <a:solidFill>
                  <a:srgbClr val="FFFFFF"/>
                </a:solidFill>
              </a14:hiddenFill>
            </a:ext>
          </a:extLst>
        </p:spPr>
      </p:pic>
      <p:pic>
        <p:nvPicPr>
          <p:cNvPr id="2051" name="Image 5" descr="Une image contenant texte, carte de visite&#10;&#10;Description générée automatiquement">
            <a:extLst>
              <a:ext uri="{FF2B5EF4-FFF2-40B4-BE49-F238E27FC236}">
                <a16:creationId xmlns:a16="http://schemas.microsoft.com/office/drawing/2014/main" id="{B71BFEF8-909E-4A58-8A48-C9036891C3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t="30951" b="29376"/>
          <a:stretch>
            <a:fillRect/>
          </a:stretch>
        </p:blipFill>
        <p:spPr bwMode="auto">
          <a:xfrm>
            <a:off x="4358023" y="5496283"/>
            <a:ext cx="2980592" cy="1180762"/>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5">
            <a:extLst>
              <a:ext uri="{FF2B5EF4-FFF2-40B4-BE49-F238E27FC236}">
                <a16:creationId xmlns:a16="http://schemas.microsoft.com/office/drawing/2014/main" id="{2F7E4BC8-7AB7-47F9-BB4B-CB5D50C46A97}"/>
              </a:ext>
            </a:extLst>
          </p:cNvPr>
          <p:cNvSpPr>
            <a:spLocks noChangeArrowheads="1"/>
          </p:cNvSpPr>
          <p:nvPr/>
        </p:nvSpPr>
        <p:spPr bwMode="auto">
          <a:xfrm>
            <a:off x="0" y="457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6" name="ZoneTexte 15">
            <a:extLst>
              <a:ext uri="{FF2B5EF4-FFF2-40B4-BE49-F238E27FC236}">
                <a16:creationId xmlns:a16="http://schemas.microsoft.com/office/drawing/2014/main" id="{746D11A6-99D0-4992-8E22-D67A43904198}"/>
              </a:ext>
            </a:extLst>
          </p:cNvPr>
          <p:cNvSpPr txBox="1"/>
          <p:nvPr/>
        </p:nvSpPr>
        <p:spPr>
          <a:xfrm>
            <a:off x="3314258" y="3610828"/>
            <a:ext cx="5673348" cy="1077218"/>
          </a:xfrm>
          <a:prstGeom prst="rect">
            <a:avLst/>
          </a:prstGeom>
          <a:noFill/>
        </p:spPr>
        <p:txBody>
          <a:bodyPr wrap="none" rtlCol="0">
            <a:spAutoFit/>
          </a:bodyPr>
          <a:lstStyle/>
          <a:p>
            <a:pPr algn="ctr"/>
            <a:r>
              <a:rPr lang="fr-FR" sz="3200" b="1" dirty="0">
                <a:solidFill>
                  <a:srgbClr val="E09F39"/>
                </a:solidFill>
                <a:latin typeface="Roboto Light"/>
              </a:rPr>
              <a:t>« Appui à la commercialisation </a:t>
            </a:r>
          </a:p>
          <a:p>
            <a:pPr algn="ctr"/>
            <a:r>
              <a:rPr lang="fr-FR" sz="3200" b="1" dirty="0">
                <a:solidFill>
                  <a:srgbClr val="E09F39"/>
                </a:solidFill>
                <a:latin typeface="Roboto Light"/>
              </a:rPr>
              <a:t>opérationnelle des offres »</a:t>
            </a:r>
          </a:p>
        </p:txBody>
      </p:sp>
      <p:pic>
        <p:nvPicPr>
          <p:cNvPr id="2" name="Image 1">
            <a:extLst>
              <a:ext uri="{FF2B5EF4-FFF2-40B4-BE49-F238E27FC236}">
                <a16:creationId xmlns:a16="http://schemas.microsoft.com/office/drawing/2014/main" id="{C3895ACF-BF04-49DA-AC3E-7201B5EC2AE0}"/>
              </a:ext>
            </a:extLst>
          </p:cNvPr>
          <p:cNvPicPr>
            <a:picLocks noChangeAspect="1"/>
          </p:cNvPicPr>
          <p:nvPr/>
        </p:nvPicPr>
        <p:blipFill rotWithShape="1">
          <a:blip r:embed="rId10"/>
          <a:srcRect l="43735" b="37060"/>
          <a:stretch/>
        </p:blipFill>
        <p:spPr>
          <a:xfrm>
            <a:off x="5761607" y="837936"/>
            <a:ext cx="3002997" cy="1132908"/>
          </a:xfrm>
          <a:prstGeom prst="rect">
            <a:avLst/>
          </a:prstGeom>
        </p:spPr>
      </p:pic>
      <p:sp>
        <p:nvSpPr>
          <p:cNvPr id="4" name="ZoneTexte 3">
            <a:extLst>
              <a:ext uri="{FF2B5EF4-FFF2-40B4-BE49-F238E27FC236}">
                <a16:creationId xmlns:a16="http://schemas.microsoft.com/office/drawing/2014/main" id="{9F9A25FE-D20E-428A-8F35-88230D88557C}"/>
              </a:ext>
            </a:extLst>
          </p:cNvPr>
          <p:cNvSpPr txBox="1"/>
          <p:nvPr/>
        </p:nvSpPr>
        <p:spPr>
          <a:xfrm>
            <a:off x="4628449" y="4729586"/>
            <a:ext cx="3044936" cy="461665"/>
          </a:xfrm>
          <a:prstGeom prst="rect">
            <a:avLst/>
          </a:prstGeom>
          <a:noFill/>
        </p:spPr>
        <p:txBody>
          <a:bodyPr wrap="none" rtlCol="0">
            <a:spAutoFit/>
          </a:bodyPr>
          <a:lstStyle/>
          <a:p>
            <a:r>
              <a:rPr lang="fr-FR" sz="2400" dirty="0">
                <a:solidFill>
                  <a:srgbClr val="E09F39"/>
                </a:solidFill>
              </a:rPr>
              <a:t>ATELIER / FORMATION </a:t>
            </a:r>
          </a:p>
        </p:txBody>
      </p:sp>
      <p:sp>
        <p:nvSpPr>
          <p:cNvPr id="7" name="ZoneTexte 6">
            <a:extLst>
              <a:ext uri="{FF2B5EF4-FFF2-40B4-BE49-F238E27FC236}">
                <a16:creationId xmlns:a16="http://schemas.microsoft.com/office/drawing/2014/main" id="{13D47B58-788D-4BB8-8DBE-66AB9B689372}"/>
              </a:ext>
            </a:extLst>
          </p:cNvPr>
          <p:cNvSpPr txBox="1"/>
          <p:nvPr/>
        </p:nvSpPr>
        <p:spPr>
          <a:xfrm>
            <a:off x="3020557" y="1009937"/>
            <a:ext cx="2827762" cy="1107996"/>
          </a:xfrm>
          <a:prstGeom prst="rect">
            <a:avLst/>
          </a:prstGeom>
          <a:noFill/>
        </p:spPr>
        <p:txBody>
          <a:bodyPr wrap="none" rtlCol="0">
            <a:spAutoFit/>
          </a:bodyPr>
          <a:lstStyle/>
          <a:p>
            <a:r>
              <a:rPr lang="fr-FR" sz="6600" b="1" i="1" dirty="0">
                <a:solidFill>
                  <a:srgbClr val="423E8A"/>
                </a:solidFill>
              </a:rPr>
              <a:t>BOOST’</a:t>
            </a:r>
          </a:p>
        </p:txBody>
      </p:sp>
      <p:sp>
        <p:nvSpPr>
          <p:cNvPr id="8" name="ZoneTexte 7">
            <a:extLst>
              <a:ext uri="{FF2B5EF4-FFF2-40B4-BE49-F238E27FC236}">
                <a16:creationId xmlns:a16="http://schemas.microsoft.com/office/drawing/2014/main" id="{08653C1B-BE8C-4549-8301-94173B7015CB}"/>
              </a:ext>
            </a:extLst>
          </p:cNvPr>
          <p:cNvSpPr txBox="1"/>
          <p:nvPr/>
        </p:nvSpPr>
        <p:spPr>
          <a:xfrm>
            <a:off x="3385279" y="2230574"/>
            <a:ext cx="5093189" cy="369332"/>
          </a:xfrm>
          <a:prstGeom prst="rect">
            <a:avLst/>
          </a:prstGeom>
          <a:noFill/>
        </p:spPr>
        <p:txBody>
          <a:bodyPr wrap="none" rtlCol="0">
            <a:spAutoFit/>
          </a:bodyPr>
          <a:lstStyle/>
          <a:p>
            <a:r>
              <a:rPr lang="fr-FR" dirty="0">
                <a:solidFill>
                  <a:srgbClr val="646C7A"/>
                </a:solidFill>
              </a:rPr>
              <a:t>Programme d’accompagnement dédié aux Startups </a:t>
            </a:r>
          </a:p>
        </p:txBody>
      </p:sp>
      <p:cxnSp>
        <p:nvCxnSpPr>
          <p:cNvPr id="11" name="Connecteur droit 10">
            <a:extLst>
              <a:ext uri="{FF2B5EF4-FFF2-40B4-BE49-F238E27FC236}">
                <a16:creationId xmlns:a16="http://schemas.microsoft.com/office/drawing/2014/main" id="{8DE5E40D-8BB1-46D9-A801-4B154130F859}"/>
              </a:ext>
            </a:extLst>
          </p:cNvPr>
          <p:cNvCxnSpPr/>
          <p:nvPr/>
        </p:nvCxnSpPr>
        <p:spPr>
          <a:xfrm>
            <a:off x="4003829" y="2126811"/>
            <a:ext cx="3669556" cy="0"/>
          </a:xfrm>
          <a:prstGeom prst="line">
            <a:avLst/>
          </a:prstGeom>
          <a:ln w="19050"/>
        </p:spPr>
        <p:style>
          <a:lnRef idx="1">
            <a:schemeClr val="accent4"/>
          </a:lnRef>
          <a:fillRef idx="0">
            <a:schemeClr val="accent4"/>
          </a:fillRef>
          <a:effectRef idx="0">
            <a:schemeClr val="accent4"/>
          </a:effectRef>
          <a:fontRef idx="minor">
            <a:schemeClr val="tx1"/>
          </a:fontRef>
        </p:style>
      </p:cxnSp>
      <p:pic>
        <p:nvPicPr>
          <p:cNvPr id="14" name="Image 13" descr="Une image contenant texte&#10;&#10;Description générée automatiquement">
            <a:extLst>
              <a:ext uri="{FF2B5EF4-FFF2-40B4-BE49-F238E27FC236}">
                <a16:creationId xmlns:a16="http://schemas.microsoft.com/office/drawing/2014/main" id="{E8454982-8FBE-4464-ADFB-F33732515E6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08995" y="893158"/>
            <a:ext cx="1983402" cy="2155372"/>
          </a:xfrm>
          <a:prstGeom prst="rect">
            <a:avLst/>
          </a:prstGeom>
        </p:spPr>
      </p:pic>
    </p:spTree>
    <p:extLst>
      <p:ext uri="{BB962C8B-B14F-4D97-AF65-F5344CB8AC3E}">
        <p14:creationId xmlns:p14="http://schemas.microsoft.com/office/powerpoint/2010/main" val="1980651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3653" y="-397933"/>
            <a:ext cx="4968347" cy="6858000"/>
          </a:xfrm>
          <a:prstGeom prst="rect">
            <a:avLst/>
          </a:prstGeom>
        </p:spPr>
      </p:pic>
      <p:sp>
        <p:nvSpPr>
          <p:cNvPr id="2" name="Titre 1">
            <a:extLst>
              <a:ext uri="{FF2B5EF4-FFF2-40B4-BE49-F238E27FC236}">
                <a16:creationId xmlns:a16="http://schemas.microsoft.com/office/drawing/2014/main" id="{14D88CC3-357E-431D-B18F-0B19B6ED0EB3}"/>
              </a:ext>
            </a:extLst>
          </p:cNvPr>
          <p:cNvSpPr>
            <a:spLocks noGrp="1"/>
          </p:cNvSpPr>
          <p:nvPr>
            <p:ph type="title"/>
          </p:nvPr>
        </p:nvSpPr>
        <p:spPr>
          <a:xfrm>
            <a:off x="1257300" y="961667"/>
            <a:ext cx="8005233" cy="817564"/>
          </a:xfrm>
        </p:spPr>
        <p:txBody>
          <a:bodyPr>
            <a:noAutofit/>
          </a:bodyPr>
          <a:lstStyle/>
          <a:p>
            <a:r>
              <a:rPr lang="fr-FR" sz="2800" dirty="0">
                <a:solidFill>
                  <a:schemeClr val="accent1">
                    <a:lumMod val="75000"/>
                  </a:schemeClr>
                </a:solidFill>
                <a:latin typeface="Montserrat" panose="00000500000000000000" pitchFamily="50" charset="0"/>
                <a:ea typeface="Roboto Medium" panose="02000000000000000000" pitchFamily="2" charset="0"/>
              </a:rPr>
              <a:t>Objectifs</a:t>
            </a:r>
          </a:p>
        </p:txBody>
      </p:sp>
      <p:sp>
        <p:nvSpPr>
          <p:cNvPr id="3" name="Espace réservé du contenu 2">
            <a:extLst>
              <a:ext uri="{FF2B5EF4-FFF2-40B4-BE49-F238E27FC236}">
                <a16:creationId xmlns:a16="http://schemas.microsoft.com/office/drawing/2014/main" id="{F5A2F454-4F31-4F41-97C1-6233D7A7AB72}"/>
              </a:ext>
            </a:extLst>
          </p:cNvPr>
          <p:cNvSpPr>
            <a:spLocks noGrp="1"/>
          </p:cNvSpPr>
          <p:nvPr>
            <p:ph idx="1"/>
          </p:nvPr>
        </p:nvSpPr>
        <p:spPr>
          <a:xfrm>
            <a:off x="1257300" y="2337803"/>
            <a:ext cx="8104414" cy="3244871"/>
          </a:xfrm>
        </p:spPr>
        <p:txBody>
          <a:bodyPr>
            <a:normAutofit fontScale="92500" lnSpcReduction="10000"/>
          </a:bodyPr>
          <a:lstStyle/>
          <a:p>
            <a:pPr algn="just">
              <a:buClr>
                <a:srgbClr val="E09F39"/>
              </a:buClr>
              <a:buFont typeface="Courier New" panose="02070309020205020404" pitchFamily="49" charset="0"/>
              <a:buChar char="o"/>
            </a:pPr>
            <a:r>
              <a:rPr lang="fr-FR" sz="1600" dirty="0">
                <a:latin typeface="Roboto Light" panose="02000000000000000000"/>
                <a:ea typeface="Calibri" panose="020F0502020204030204" pitchFamily="34" charset="0"/>
                <a:cs typeface="Times New Roman" panose="02020603050405020304" pitchFamily="18" charset="0"/>
              </a:rPr>
              <a:t>Le </a:t>
            </a:r>
            <a:r>
              <a:rPr lang="fr-FR" sz="1600" dirty="0">
                <a:effectLst/>
                <a:latin typeface="Roboto Light" panose="02000000000000000000"/>
                <a:ea typeface="Calibri" panose="020F0502020204030204" pitchFamily="34" charset="0"/>
                <a:cs typeface="Times New Roman" panose="02020603050405020304" pitchFamily="18" charset="0"/>
              </a:rPr>
              <a:t>programme </a:t>
            </a:r>
            <a:r>
              <a:rPr lang="fr-FR" sz="1600" dirty="0" err="1">
                <a:latin typeface="Roboto Light" panose="02000000000000000000"/>
                <a:ea typeface="Calibri" panose="020F0502020204030204" pitchFamily="34" charset="0"/>
                <a:cs typeface="Times New Roman" panose="02020603050405020304" pitchFamily="18" charset="0"/>
              </a:rPr>
              <a:t>Boost</a:t>
            </a:r>
            <a:r>
              <a:rPr lang="fr-FR" sz="1600" dirty="0" err="1">
                <a:effectLst/>
                <a:latin typeface="Roboto Light" panose="02000000000000000000"/>
                <a:ea typeface="Calibri" panose="020F0502020204030204" pitchFamily="34" charset="0"/>
                <a:cs typeface="Times New Roman" panose="02020603050405020304" pitchFamily="18" charset="0"/>
              </a:rPr>
              <a:t>’Inizià</a:t>
            </a:r>
            <a:r>
              <a:rPr lang="fr-FR" sz="1600" dirty="0">
                <a:effectLst/>
                <a:latin typeface="Roboto Light" panose="02000000000000000000"/>
                <a:ea typeface="Calibri" panose="020F0502020204030204" pitchFamily="34" charset="0"/>
                <a:cs typeface="Times New Roman" panose="02020603050405020304" pitchFamily="18" charset="0"/>
              </a:rPr>
              <a:t>, de l’incubateur de Corse, est dédié au Startups </a:t>
            </a:r>
            <a:r>
              <a:rPr lang="fr-FR" sz="1600" dirty="0">
                <a:latin typeface="Roboto Light" panose="02000000000000000000"/>
                <a:ea typeface="Calibri" panose="020F0502020204030204" pitchFamily="34" charset="0"/>
                <a:cs typeface="Times New Roman" panose="02020603050405020304" pitchFamily="18" charset="0"/>
              </a:rPr>
              <a:t>ayant une convention d’incubation ou de post ’incubation en pré-phase ou en phase de commercialisation</a:t>
            </a:r>
            <a:r>
              <a:rPr lang="fr-FR" sz="1600" dirty="0">
                <a:effectLst/>
                <a:latin typeface="Roboto Light" panose="02000000000000000000"/>
                <a:ea typeface="Calibri" panose="020F0502020204030204" pitchFamily="34" charset="0"/>
                <a:cs typeface="Times New Roman" panose="02020603050405020304" pitchFamily="18" charset="0"/>
              </a:rPr>
              <a:t>.</a:t>
            </a:r>
          </a:p>
          <a:p>
            <a:pPr algn="just">
              <a:lnSpc>
                <a:spcPct val="100000"/>
              </a:lnSpc>
              <a:buClr>
                <a:srgbClr val="E09F39"/>
              </a:buClr>
              <a:buFont typeface="Courier New" panose="02070309020205020404" pitchFamily="49" charset="0"/>
              <a:buChar char="o"/>
            </a:pPr>
            <a:r>
              <a:rPr lang="fr-FR" sz="1600" dirty="0">
                <a:latin typeface="Roboto Light" panose="02000000000000000000"/>
                <a:cs typeface="Times New Roman" panose="02020603050405020304" pitchFamily="18" charset="0"/>
              </a:rPr>
              <a:t>Le </a:t>
            </a:r>
            <a:r>
              <a:rPr lang="fr-FR" sz="1600" dirty="0" err="1">
                <a:latin typeface="Roboto Light" panose="02000000000000000000"/>
                <a:cs typeface="Times New Roman" panose="02020603050405020304" pitchFamily="18" charset="0"/>
              </a:rPr>
              <a:t>Boost’Inizià</a:t>
            </a:r>
            <a:r>
              <a:rPr lang="fr-FR" sz="1600" dirty="0">
                <a:latin typeface="Roboto Light" panose="02000000000000000000"/>
                <a:cs typeface="Times New Roman" panose="02020603050405020304" pitchFamily="18" charset="0"/>
              </a:rPr>
              <a:t> est fait pour tous les porteurs de projet innovant, quel que soit leur secteur d’innovation. </a:t>
            </a:r>
          </a:p>
          <a:p>
            <a:pPr algn="just">
              <a:lnSpc>
                <a:spcPct val="100000"/>
              </a:lnSpc>
              <a:buClr>
                <a:srgbClr val="E09F39"/>
              </a:buClr>
              <a:buFont typeface="Courier New" panose="02070309020205020404" pitchFamily="49" charset="0"/>
              <a:buChar char="o"/>
            </a:pPr>
            <a:r>
              <a:rPr lang="fr-FR" sz="1600" dirty="0">
                <a:latin typeface="Roboto Light" panose="02000000000000000000"/>
                <a:cs typeface="Times New Roman" panose="02020603050405020304" pitchFamily="18" charset="0"/>
              </a:rPr>
              <a:t>Cette formation de 1,5 jours en collectif, suivi d’un entretien personnalisé de 2h, puis d’un accompagnement sur le terrain et enfin d’une séance de restitution finale est organisée pour challenger sa vision et sa stratégie commerciale, mais aussi pour structurer et accélérer sa commercialisation. </a:t>
            </a:r>
          </a:p>
          <a:p>
            <a:pPr algn="just">
              <a:lnSpc>
                <a:spcPct val="100000"/>
              </a:lnSpc>
              <a:buClr>
                <a:srgbClr val="E09F39"/>
              </a:buClr>
              <a:buFont typeface="Courier New" panose="02070309020205020404" pitchFamily="49" charset="0"/>
              <a:buChar char="o"/>
            </a:pPr>
            <a:endParaRPr lang="fr-FR" sz="1600" dirty="0">
              <a:latin typeface="Roboto Light" panose="02000000000000000000"/>
              <a:cs typeface="Times New Roman" panose="02020603050405020304" pitchFamily="18" charset="0"/>
            </a:endParaRPr>
          </a:p>
          <a:p>
            <a:pPr marL="539750" indent="-358775" algn="just">
              <a:lnSpc>
                <a:spcPct val="100000"/>
              </a:lnSpc>
              <a:spcAft>
                <a:spcPts val="600"/>
              </a:spcAft>
              <a:buClr>
                <a:srgbClr val="E09F39"/>
              </a:buClr>
              <a:buFont typeface="Wingdings" panose="05000000000000000000" pitchFamily="2" charset="2"/>
              <a:buChar char="Ø"/>
            </a:pPr>
            <a:r>
              <a:rPr lang="fr-FR" sz="1600" dirty="0">
                <a:latin typeface="Roboto Light" panose="02000000000000000000"/>
                <a:cs typeface="Times New Roman" panose="02020603050405020304" pitchFamily="18" charset="0"/>
              </a:rPr>
              <a:t>Le </a:t>
            </a:r>
            <a:r>
              <a:rPr lang="fr-FR" sz="1600" dirty="0" err="1">
                <a:latin typeface="Roboto Light" panose="02000000000000000000"/>
                <a:cs typeface="Times New Roman" panose="02020603050405020304" pitchFamily="18" charset="0"/>
              </a:rPr>
              <a:t>Boost’Inizià</a:t>
            </a:r>
            <a:r>
              <a:rPr lang="fr-FR" sz="1600" dirty="0">
                <a:latin typeface="Roboto Light" panose="02000000000000000000"/>
                <a:cs typeface="Times New Roman" panose="02020603050405020304" pitchFamily="18" charset="0"/>
              </a:rPr>
              <a:t> est animé par Arianne TRESELER fondatrice de  « par-dessus L’</a:t>
            </a:r>
            <a:r>
              <a:rPr lang="fr-FR" sz="1600" dirty="0" err="1">
                <a:latin typeface="Roboto Light" panose="02000000000000000000"/>
                <a:cs typeface="Times New Roman" panose="02020603050405020304" pitchFamily="18" charset="0"/>
              </a:rPr>
              <a:t>Market</a:t>
            </a:r>
            <a:r>
              <a:rPr lang="fr-FR" sz="1600" dirty="0">
                <a:latin typeface="Roboto Light" panose="02000000000000000000"/>
                <a:cs typeface="Times New Roman" panose="02020603050405020304" pitchFamily="18" charset="0"/>
              </a:rPr>
              <a:t> », consultante senior en stratégie et accompagnement commercial depuis 2008. </a:t>
            </a:r>
          </a:p>
          <a:p>
            <a:pPr algn="just">
              <a:lnSpc>
                <a:spcPct val="100000"/>
              </a:lnSpc>
              <a:buClr>
                <a:srgbClr val="E09F39"/>
              </a:buClr>
              <a:buSzPct val="110000"/>
              <a:buFont typeface="Courier New" panose="02070309020205020404" pitchFamily="49" charset="0"/>
              <a:buChar char="o"/>
            </a:pPr>
            <a:endParaRPr lang="fr-FR" sz="1600" dirty="0">
              <a:latin typeface="Roboto Light" panose="02000000000000000000"/>
              <a:cs typeface="Times New Roman" panose="02020603050405020304" pitchFamily="18" charset="0"/>
            </a:endParaRPr>
          </a:p>
          <a:p>
            <a:pPr marL="0" indent="0" algn="just">
              <a:lnSpc>
                <a:spcPct val="100000"/>
              </a:lnSpc>
              <a:buClr>
                <a:srgbClr val="E09F39"/>
              </a:buClr>
              <a:buSzPct val="110000"/>
              <a:buNone/>
            </a:pPr>
            <a:endParaRPr lang="fr-FR" sz="1600" dirty="0">
              <a:solidFill>
                <a:schemeClr val="tx1">
                  <a:lumMod val="85000"/>
                  <a:lumOff val="15000"/>
                </a:schemeClr>
              </a:solidFill>
              <a:latin typeface="Roboto Light" panose="02000000000000000000"/>
              <a:ea typeface="Roboto Light" panose="02000000000000000000" pitchFamily="2" charset="0"/>
            </a:endParaRPr>
          </a:p>
          <a:p>
            <a:pPr algn="just">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a:ea typeface="Roboto Light" panose="02000000000000000000" pitchFamily="2" charset="0"/>
            </a:endParaRPr>
          </a:p>
          <a:p>
            <a:pPr algn="just">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a:ea typeface="Roboto Light" panose="02000000000000000000" pitchFamily="2" charset="0"/>
            </a:endParaRPr>
          </a:p>
          <a:p>
            <a:pPr algn="just">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a:ea typeface="Roboto Light" panose="02000000000000000000" pitchFamily="2" charset="0"/>
            </a:endParaRPr>
          </a:p>
          <a:p>
            <a:pPr algn="just">
              <a:lnSpc>
                <a:spcPct val="100000"/>
              </a:lnSpc>
              <a:buClr>
                <a:srgbClr val="E09F39"/>
              </a:buClr>
              <a:buSzPct val="110000"/>
              <a:buFont typeface="Courier New" panose="02070309020205020404" pitchFamily="49" charset="0"/>
              <a:buChar char="o"/>
            </a:pPr>
            <a:endParaRPr lang="fr-FR" sz="1600" dirty="0">
              <a:solidFill>
                <a:schemeClr val="tx1">
                  <a:lumMod val="85000"/>
                  <a:lumOff val="15000"/>
                </a:schemeClr>
              </a:solidFill>
              <a:latin typeface="Roboto Light" panose="02000000000000000000"/>
              <a:ea typeface="Roboto Light" panose="02000000000000000000" pitchFamily="2" charset="0"/>
            </a:endParaRPr>
          </a:p>
        </p:txBody>
      </p:sp>
      <p:cxnSp>
        <p:nvCxnSpPr>
          <p:cNvPr id="7" name="Connecteur droit 6"/>
          <p:cNvCxnSpPr/>
          <p:nvPr/>
        </p:nvCxnSpPr>
        <p:spPr>
          <a:xfrm>
            <a:off x="1388533" y="2112375"/>
            <a:ext cx="778934" cy="0"/>
          </a:xfrm>
          <a:prstGeom prst="line">
            <a:avLst/>
          </a:prstGeom>
          <a:ln w="50800">
            <a:solidFill>
              <a:srgbClr val="E09F39"/>
            </a:solidFill>
          </a:ln>
        </p:spPr>
        <p:style>
          <a:lnRef idx="3">
            <a:schemeClr val="accent4"/>
          </a:lnRef>
          <a:fillRef idx="0">
            <a:schemeClr val="accent4"/>
          </a:fillRef>
          <a:effectRef idx="2">
            <a:schemeClr val="accent4"/>
          </a:effectRef>
          <a:fontRef idx="minor">
            <a:schemeClr val="tx1"/>
          </a:fontRef>
        </p:style>
      </p:cxnSp>
      <p:sp>
        <p:nvSpPr>
          <p:cNvPr id="26" name="Rectangle 25"/>
          <p:cNvSpPr/>
          <p:nvPr/>
        </p:nvSpPr>
        <p:spPr>
          <a:xfrm>
            <a:off x="0" y="6324600"/>
            <a:ext cx="12192000" cy="542899"/>
          </a:xfrm>
          <a:prstGeom prst="rect">
            <a:avLst/>
          </a:prstGeom>
          <a:solidFill>
            <a:srgbClr val="42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9" name="Imag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1429" y="6231469"/>
            <a:ext cx="1149864" cy="821266"/>
          </a:xfrm>
          <a:prstGeom prst="rect">
            <a:avLst/>
          </a:prstGeom>
        </p:spPr>
      </p:pic>
      <p:pic>
        <p:nvPicPr>
          <p:cNvPr id="8" name="Image 7">
            <a:extLst>
              <a:ext uri="{FF2B5EF4-FFF2-40B4-BE49-F238E27FC236}">
                <a16:creationId xmlns:a16="http://schemas.microsoft.com/office/drawing/2014/main" id="{EB08E449-832E-40F3-90C2-0BB05D9C1C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03964" y="4171766"/>
            <a:ext cx="1934826" cy="2152834"/>
          </a:xfrm>
          <a:prstGeom prst="rect">
            <a:avLst/>
          </a:prstGeom>
        </p:spPr>
      </p:pic>
    </p:spTree>
    <p:extLst>
      <p:ext uri="{BB962C8B-B14F-4D97-AF65-F5344CB8AC3E}">
        <p14:creationId xmlns:p14="http://schemas.microsoft.com/office/powerpoint/2010/main" val="2402970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23653" y="-25512"/>
            <a:ext cx="4968347" cy="6858000"/>
          </a:xfrm>
          <a:prstGeom prst="rect">
            <a:avLst/>
          </a:prstGeom>
        </p:spPr>
      </p:pic>
      <p:sp>
        <p:nvSpPr>
          <p:cNvPr id="5" name="Titre 1">
            <a:extLst>
              <a:ext uri="{FF2B5EF4-FFF2-40B4-BE49-F238E27FC236}">
                <a16:creationId xmlns:a16="http://schemas.microsoft.com/office/drawing/2014/main" id="{14D88CC3-357E-431D-B18F-0B19B6ED0EB3}"/>
              </a:ext>
            </a:extLst>
          </p:cNvPr>
          <p:cNvSpPr txBox="1">
            <a:spLocks/>
          </p:cNvSpPr>
          <p:nvPr/>
        </p:nvSpPr>
        <p:spPr>
          <a:xfrm>
            <a:off x="1282701" y="1193054"/>
            <a:ext cx="9302824" cy="8175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FR" sz="2500" dirty="0">
              <a:solidFill>
                <a:schemeClr val="accent1">
                  <a:lumMod val="75000"/>
                </a:schemeClr>
              </a:solidFill>
              <a:latin typeface="Montserrat" panose="00000500000000000000" pitchFamily="50" charset="0"/>
              <a:ea typeface="Roboto Medium" panose="02000000000000000000" pitchFamily="2" charset="0"/>
            </a:endParaRPr>
          </a:p>
        </p:txBody>
      </p:sp>
      <p:cxnSp>
        <p:nvCxnSpPr>
          <p:cNvPr id="6" name="Connecteur droit 5"/>
          <p:cNvCxnSpPr/>
          <p:nvPr/>
        </p:nvCxnSpPr>
        <p:spPr>
          <a:xfrm>
            <a:off x="1388533" y="2023528"/>
            <a:ext cx="778934" cy="0"/>
          </a:xfrm>
          <a:prstGeom prst="line">
            <a:avLst/>
          </a:prstGeom>
          <a:ln w="50800">
            <a:solidFill>
              <a:srgbClr val="E09F39"/>
            </a:solidFill>
          </a:ln>
        </p:spPr>
        <p:style>
          <a:lnRef idx="3">
            <a:schemeClr val="accent4"/>
          </a:lnRef>
          <a:fillRef idx="0">
            <a:schemeClr val="accent4"/>
          </a:fillRef>
          <a:effectRef idx="2">
            <a:schemeClr val="accent4"/>
          </a:effectRef>
          <a:fontRef idx="minor">
            <a:schemeClr val="tx1"/>
          </a:fontRef>
        </p:style>
      </p:cxnSp>
      <p:sp>
        <p:nvSpPr>
          <p:cNvPr id="26" name="Rectangle 25"/>
          <p:cNvSpPr/>
          <p:nvPr/>
        </p:nvSpPr>
        <p:spPr>
          <a:xfrm>
            <a:off x="0" y="6324600"/>
            <a:ext cx="12192000" cy="542899"/>
          </a:xfrm>
          <a:prstGeom prst="rect">
            <a:avLst/>
          </a:prstGeom>
          <a:solidFill>
            <a:srgbClr val="42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9" name="Imag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1429" y="6231469"/>
            <a:ext cx="1149864" cy="821266"/>
          </a:xfrm>
          <a:prstGeom prst="rect">
            <a:avLst/>
          </a:prstGeom>
        </p:spPr>
      </p:pic>
      <p:sp>
        <p:nvSpPr>
          <p:cNvPr id="12" name="ZoneTexte 11">
            <a:extLst>
              <a:ext uri="{FF2B5EF4-FFF2-40B4-BE49-F238E27FC236}">
                <a16:creationId xmlns:a16="http://schemas.microsoft.com/office/drawing/2014/main" id="{07A3B0E4-A0A3-48FA-A63E-5CB44C3F9B7A}"/>
              </a:ext>
            </a:extLst>
          </p:cNvPr>
          <p:cNvSpPr txBox="1"/>
          <p:nvPr/>
        </p:nvSpPr>
        <p:spPr>
          <a:xfrm>
            <a:off x="1029340" y="2314828"/>
            <a:ext cx="9722089" cy="3754874"/>
          </a:xfrm>
          <a:prstGeom prst="rect">
            <a:avLst/>
          </a:prstGeom>
          <a:noFill/>
        </p:spPr>
        <p:txBody>
          <a:bodyPr wrap="square">
            <a:spAutoFit/>
          </a:bodyPr>
          <a:lstStyle/>
          <a:p>
            <a:pPr marL="285750" indent="-285750" algn="just">
              <a:buClr>
                <a:srgbClr val="E09F39"/>
              </a:buClr>
              <a:buFont typeface="Wingdings" panose="05000000000000000000" pitchFamily="2" charset="2"/>
              <a:buChar char="Ø"/>
            </a:pPr>
            <a:r>
              <a:rPr lang="fr-FR" sz="1400" b="1" u="sng" dirty="0"/>
              <a:t>2 ateliers collectifs techniques et de </a:t>
            </a:r>
            <a:r>
              <a:rPr lang="fr-FR" sz="1400" b="1" u="sng" dirty="0" err="1"/>
              <a:t>co</a:t>
            </a:r>
            <a:r>
              <a:rPr lang="fr-FR" sz="1400" b="1" u="sng" dirty="0"/>
              <a:t> construction</a:t>
            </a:r>
          </a:p>
          <a:p>
            <a:pPr marL="742950" lvl="1" indent="-285750" algn="just">
              <a:buClr>
                <a:srgbClr val="E09F39"/>
              </a:buClr>
              <a:buFont typeface="Wingdings" panose="05000000000000000000" pitchFamily="2" charset="2"/>
              <a:buChar char="Ø"/>
            </a:pPr>
            <a:r>
              <a:rPr lang="fr-FR" sz="1400" dirty="0"/>
              <a:t>Retour d’expériences</a:t>
            </a:r>
          </a:p>
          <a:p>
            <a:pPr marL="742950" lvl="1" indent="-285750" algn="just">
              <a:buClr>
                <a:srgbClr val="E09F39"/>
              </a:buClr>
              <a:buFont typeface="Wingdings" panose="05000000000000000000" pitchFamily="2" charset="2"/>
              <a:buChar char="Ø"/>
            </a:pPr>
            <a:r>
              <a:rPr lang="fr-FR" sz="1400" dirty="0"/>
              <a:t>Apports théoriques</a:t>
            </a:r>
          </a:p>
          <a:p>
            <a:pPr marL="742950" lvl="1" indent="-285750" algn="just">
              <a:buClr>
                <a:srgbClr val="E09F39"/>
              </a:buClr>
              <a:buFont typeface="Wingdings" panose="05000000000000000000" pitchFamily="2" charset="2"/>
              <a:buChar char="Ø"/>
            </a:pPr>
            <a:r>
              <a:rPr lang="fr-FR" sz="1400" dirty="0"/>
              <a:t>Mise en pratique guidée via la construction de ses propres outils commerciaux sur la base de modèles fournis</a:t>
            </a:r>
          </a:p>
          <a:p>
            <a:pPr marL="285750" indent="-285750" algn="just">
              <a:buClr>
                <a:srgbClr val="E09F39"/>
              </a:buClr>
              <a:buFont typeface="Wingdings" panose="05000000000000000000" pitchFamily="2" charset="2"/>
              <a:buChar char="Ø"/>
            </a:pPr>
            <a:r>
              <a:rPr lang="fr-FR" sz="1400" b="1" u="sng" dirty="0"/>
              <a:t>1 accompagnement d’approfondissements individuels</a:t>
            </a:r>
          </a:p>
          <a:p>
            <a:pPr marL="742950" lvl="1" indent="-285750" algn="just">
              <a:buClr>
                <a:srgbClr val="E09F39"/>
              </a:buClr>
              <a:buFont typeface="Arial" panose="020B0604020202020204" pitchFamily="34" charset="0"/>
              <a:buChar char="•"/>
            </a:pPr>
            <a:r>
              <a:rPr lang="fr-FR" sz="1400" dirty="0"/>
              <a:t>Validation des acquis</a:t>
            </a:r>
          </a:p>
          <a:p>
            <a:pPr marL="742950" lvl="1" indent="-285750" algn="just">
              <a:buClr>
                <a:srgbClr val="E09F39"/>
              </a:buClr>
              <a:buFont typeface="Arial" panose="020B0604020202020204" pitchFamily="34" charset="0"/>
              <a:buChar char="•"/>
            </a:pPr>
            <a:r>
              <a:rPr lang="fr-FR" sz="1400" dirty="0"/>
              <a:t>Etat d’avancement de la démarche de construction en autonomie guidée</a:t>
            </a:r>
          </a:p>
          <a:p>
            <a:pPr marL="742950" lvl="1" indent="-285750" algn="just">
              <a:buClr>
                <a:srgbClr val="E09F39"/>
              </a:buClr>
              <a:buFont typeface="Arial" panose="020B0604020202020204" pitchFamily="34" charset="0"/>
              <a:buChar char="•"/>
            </a:pPr>
            <a:r>
              <a:rPr lang="fr-FR" sz="1400" dirty="0"/>
              <a:t>Levée des freins</a:t>
            </a:r>
          </a:p>
          <a:p>
            <a:pPr marL="742950" lvl="1" indent="-285750" algn="just">
              <a:buClr>
                <a:srgbClr val="E09F39"/>
              </a:buClr>
              <a:buFont typeface="Arial" panose="020B0604020202020204" pitchFamily="34" charset="0"/>
              <a:buChar char="•"/>
            </a:pPr>
            <a:r>
              <a:rPr lang="fr-FR" sz="1400" dirty="0"/>
              <a:t>Préparation de la restitution</a:t>
            </a:r>
          </a:p>
          <a:p>
            <a:pPr marL="285750" indent="-285750" algn="just">
              <a:buClr>
                <a:srgbClr val="E09F39"/>
              </a:buClr>
              <a:buFont typeface="Wingdings" panose="05000000000000000000" pitchFamily="2" charset="2"/>
              <a:buChar char="Ø"/>
            </a:pPr>
            <a:r>
              <a:rPr lang="fr-FR" sz="1400" b="1" u="sng" dirty="0"/>
              <a:t>1 accompagnement sur le terrain</a:t>
            </a:r>
          </a:p>
          <a:p>
            <a:pPr marL="742950" lvl="1" indent="-285750" algn="just">
              <a:buClr>
                <a:srgbClr val="E09F39"/>
              </a:buClr>
              <a:buFont typeface="Arial" panose="020B0604020202020204" pitchFamily="34" charset="0"/>
              <a:buChar char="•"/>
            </a:pPr>
            <a:r>
              <a:rPr lang="fr-FR" sz="1400" dirty="0"/>
              <a:t>Mise en pratique « en vrai » sur le terrain au cours d’un accompagnement de votre vie de commercial durant une </a:t>
            </a:r>
            <a:r>
              <a:rPr lang="fr-FR" sz="1400" dirty="0" err="1"/>
              <a:t>demi_journée</a:t>
            </a:r>
            <a:endParaRPr lang="fr-FR" sz="1400" dirty="0"/>
          </a:p>
          <a:p>
            <a:pPr marL="742950" lvl="1" indent="-285750" algn="just">
              <a:buClr>
                <a:srgbClr val="E09F39"/>
              </a:buClr>
              <a:buFont typeface="Arial" panose="020B0604020202020204" pitchFamily="34" charset="0"/>
              <a:buChar char="•"/>
            </a:pPr>
            <a:r>
              <a:rPr lang="fr-FR" sz="1400" dirty="0"/>
              <a:t>Debriefing, levée des freins constatés et aide à l’</a:t>
            </a:r>
            <a:r>
              <a:rPr lang="fr-FR" sz="1400" dirty="0" err="1"/>
              <a:t>auto_analyse</a:t>
            </a:r>
            <a:endParaRPr lang="fr-FR" sz="1400" dirty="0"/>
          </a:p>
          <a:p>
            <a:pPr marL="285750" indent="-285750" algn="just">
              <a:buClr>
                <a:srgbClr val="E09F39"/>
              </a:buClr>
              <a:buFont typeface="Wingdings" panose="05000000000000000000" pitchFamily="2" charset="2"/>
              <a:buChar char="Ø"/>
            </a:pPr>
            <a:r>
              <a:rPr lang="fr-FR" sz="1400" b="1" u="sng" dirty="0"/>
              <a:t>1 séance de restitution finale : Mise en situation de présentation de sa stratégie commerciale</a:t>
            </a:r>
          </a:p>
          <a:p>
            <a:pPr marL="742950" lvl="1" indent="-285750" algn="just">
              <a:buClr>
                <a:srgbClr val="E09F39"/>
              </a:buClr>
              <a:buFont typeface="Arial" panose="020B0604020202020204" pitchFamily="34" charset="0"/>
              <a:buChar char="•"/>
            </a:pPr>
            <a:r>
              <a:rPr lang="fr-FR" sz="1400" dirty="0"/>
              <a:t>Cahier des charges précis: 20 mn/ 5 slides par participant en se servant des outils acquis et construit durant ce parcours</a:t>
            </a:r>
          </a:p>
          <a:p>
            <a:pPr marL="742950" lvl="1" indent="-285750" algn="just">
              <a:buClr>
                <a:srgbClr val="E09F39"/>
              </a:buClr>
              <a:buFont typeface="Arial" panose="020B0604020202020204" pitchFamily="34" charset="0"/>
              <a:buChar char="•"/>
            </a:pPr>
            <a:r>
              <a:rPr lang="fr-FR" sz="1400" dirty="0"/>
              <a:t>Profiter de l’écoute bienveillante et des conseils des participants de sa session et d’un auditoire extérieur (chargés d’affaires, chefs d’entreprises, porteurs de projets, BA…)</a:t>
            </a:r>
          </a:p>
        </p:txBody>
      </p:sp>
      <p:sp>
        <p:nvSpPr>
          <p:cNvPr id="14" name="Titre 1">
            <a:extLst>
              <a:ext uri="{FF2B5EF4-FFF2-40B4-BE49-F238E27FC236}">
                <a16:creationId xmlns:a16="http://schemas.microsoft.com/office/drawing/2014/main" id="{F818212F-3419-4082-9A49-D5119523FC43}"/>
              </a:ext>
            </a:extLst>
          </p:cNvPr>
          <p:cNvSpPr>
            <a:spLocks noGrp="1"/>
          </p:cNvSpPr>
          <p:nvPr>
            <p:ph type="title"/>
          </p:nvPr>
        </p:nvSpPr>
        <p:spPr>
          <a:xfrm>
            <a:off x="1161506" y="777817"/>
            <a:ext cx="8005233" cy="817564"/>
          </a:xfrm>
        </p:spPr>
        <p:txBody>
          <a:bodyPr>
            <a:noAutofit/>
          </a:bodyPr>
          <a:lstStyle/>
          <a:p>
            <a:r>
              <a:rPr lang="fr-FR" sz="2800" dirty="0">
                <a:solidFill>
                  <a:schemeClr val="accent1">
                    <a:lumMod val="75000"/>
                  </a:schemeClr>
                </a:solidFill>
                <a:latin typeface="Montserrat" panose="00000500000000000000" pitchFamily="50" charset="0"/>
                <a:ea typeface="Roboto Medium" panose="02000000000000000000" pitchFamily="2" charset="0"/>
              </a:rPr>
              <a:t>Programme</a:t>
            </a:r>
          </a:p>
        </p:txBody>
      </p:sp>
    </p:spTree>
    <p:extLst>
      <p:ext uri="{BB962C8B-B14F-4D97-AF65-F5344CB8AC3E}">
        <p14:creationId xmlns:p14="http://schemas.microsoft.com/office/powerpoint/2010/main" val="58618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9176" y="0"/>
            <a:ext cx="4968347" cy="6858000"/>
          </a:xfrm>
          <a:prstGeom prst="rect">
            <a:avLst/>
          </a:prstGeom>
        </p:spPr>
      </p:pic>
      <p:sp>
        <p:nvSpPr>
          <p:cNvPr id="5" name="Titre 1">
            <a:extLst>
              <a:ext uri="{FF2B5EF4-FFF2-40B4-BE49-F238E27FC236}">
                <a16:creationId xmlns:a16="http://schemas.microsoft.com/office/drawing/2014/main" id="{14D88CC3-357E-431D-B18F-0B19B6ED0EB3}"/>
              </a:ext>
            </a:extLst>
          </p:cNvPr>
          <p:cNvSpPr txBox="1">
            <a:spLocks/>
          </p:cNvSpPr>
          <p:nvPr/>
        </p:nvSpPr>
        <p:spPr>
          <a:xfrm>
            <a:off x="1282701" y="1312861"/>
            <a:ext cx="8005233" cy="817564"/>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800" dirty="0">
                <a:solidFill>
                  <a:schemeClr val="accent1">
                    <a:lumMod val="75000"/>
                  </a:schemeClr>
                </a:solidFill>
                <a:latin typeface="Montserrat" panose="00000500000000000000" pitchFamily="50" charset="0"/>
                <a:ea typeface="Roboto" panose="02000000000000000000" pitchFamily="2" charset="0"/>
              </a:rPr>
              <a:t>Infos Pratiques</a:t>
            </a:r>
            <a:endParaRPr lang="fr-FR" sz="2800" dirty="0">
              <a:solidFill>
                <a:schemeClr val="accent1">
                  <a:lumMod val="75000"/>
                </a:schemeClr>
              </a:solidFill>
              <a:latin typeface="Montserrat" panose="00000500000000000000" pitchFamily="50" charset="0"/>
              <a:ea typeface="Roboto Medium" panose="02000000000000000000" pitchFamily="2" charset="0"/>
            </a:endParaRPr>
          </a:p>
        </p:txBody>
      </p:sp>
      <p:cxnSp>
        <p:nvCxnSpPr>
          <p:cNvPr id="6" name="Connecteur droit 5"/>
          <p:cNvCxnSpPr/>
          <p:nvPr/>
        </p:nvCxnSpPr>
        <p:spPr>
          <a:xfrm>
            <a:off x="1388533" y="2023528"/>
            <a:ext cx="778934" cy="0"/>
          </a:xfrm>
          <a:prstGeom prst="line">
            <a:avLst/>
          </a:prstGeom>
          <a:ln w="50800">
            <a:solidFill>
              <a:srgbClr val="E09F39"/>
            </a:solidFill>
          </a:ln>
        </p:spPr>
        <p:style>
          <a:lnRef idx="3">
            <a:schemeClr val="accent4"/>
          </a:lnRef>
          <a:fillRef idx="0">
            <a:schemeClr val="accent4"/>
          </a:fillRef>
          <a:effectRef idx="2">
            <a:schemeClr val="accent4"/>
          </a:effectRef>
          <a:fontRef idx="minor">
            <a:schemeClr val="tx1"/>
          </a:fontRef>
        </p:style>
      </p:cxnSp>
      <p:sp>
        <p:nvSpPr>
          <p:cNvPr id="14" name="Rectangle 13"/>
          <p:cNvSpPr/>
          <p:nvPr/>
        </p:nvSpPr>
        <p:spPr>
          <a:xfrm>
            <a:off x="0" y="6324600"/>
            <a:ext cx="12192000" cy="542899"/>
          </a:xfrm>
          <a:prstGeom prst="rect">
            <a:avLst/>
          </a:prstGeom>
          <a:solidFill>
            <a:srgbClr val="423E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20" name="Imag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1429" y="6231469"/>
            <a:ext cx="1149864" cy="821266"/>
          </a:xfrm>
          <a:prstGeom prst="rect">
            <a:avLst/>
          </a:prstGeom>
        </p:spPr>
      </p:pic>
      <p:sp>
        <p:nvSpPr>
          <p:cNvPr id="23" name="ZoneTexte 22">
            <a:extLst>
              <a:ext uri="{FF2B5EF4-FFF2-40B4-BE49-F238E27FC236}">
                <a16:creationId xmlns:a16="http://schemas.microsoft.com/office/drawing/2014/main" id="{0503FA6C-11A1-4E8D-BE70-7BB8B910C172}"/>
              </a:ext>
            </a:extLst>
          </p:cNvPr>
          <p:cNvSpPr txBox="1"/>
          <p:nvPr/>
        </p:nvSpPr>
        <p:spPr>
          <a:xfrm>
            <a:off x="7089087" y="4551336"/>
            <a:ext cx="3874904" cy="923330"/>
          </a:xfrm>
          <a:prstGeom prst="rect">
            <a:avLst/>
          </a:prstGeom>
          <a:noFill/>
        </p:spPr>
        <p:txBody>
          <a:bodyPr wrap="square">
            <a:spAutoFit/>
          </a:bodyPr>
          <a:lstStyle/>
          <a:p>
            <a:r>
              <a:rPr lang="fr-FR" sz="1800" b="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Valeur </a:t>
            </a:r>
            <a:endParaRPr lang="fr-FR" sz="2400" b="1"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8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Transparence, bienveillance et confidentialité.</a:t>
            </a:r>
            <a:endParaRPr lang="fr-FR" sz="24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Graphique 3" descr="Chronomètre avec un remplissage uni">
            <a:extLst>
              <a:ext uri="{FF2B5EF4-FFF2-40B4-BE49-F238E27FC236}">
                <a16:creationId xmlns:a16="http://schemas.microsoft.com/office/drawing/2014/main" id="{338C88C7-86B8-4B7C-8AF5-C031EA593B9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3600" y="2383892"/>
            <a:ext cx="914400" cy="914400"/>
          </a:xfrm>
          <a:prstGeom prst="rect">
            <a:avLst/>
          </a:prstGeom>
        </p:spPr>
      </p:pic>
      <p:pic>
        <p:nvPicPr>
          <p:cNvPr id="9" name="Graphique 8" descr="Repère avec un remplissage uni">
            <a:extLst>
              <a:ext uri="{FF2B5EF4-FFF2-40B4-BE49-F238E27FC236}">
                <a16:creationId xmlns:a16="http://schemas.microsoft.com/office/drawing/2014/main" id="{BB9258AF-6D81-4372-93F7-0C47D98E8B5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71143" y="3533815"/>
            <a:ext cx="914400" cy="914400"/>
          </a:xfrm>
          <a:prstGeom prst="rect">
            <a:avLst/>
          </a:prstGeom>
        </p:spPr>
      </p:pic>
      <p:pic>
        <p:nvPicPr>
          <p:cNvPr id="11" name="Graphique 10" descr="Euro avec un remplissage uni">
            <a:extLst>
              <a:ext uri="{FF2B5EF4-FFF2-40B4-BE49-F238E27FC236}">
                <a16:creationId xmlns:a16="http://schemas.microsoft.com/office/drawing/2014/main" id="{9D7A352F-0C93-4A02-97A9-158E265D9A4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92726" y="2639579"/>
            <a:ext cx="914400" cy="914400"/>
          </a:xfrm>
          <a:prstGeom prst="rect">
            <a:avLst/>
          </a:prstGeom>
        </p:spPr>
      </p:pic>
      <p:pic>
        <p:nvPicPr>
          <p:cNvPr id="25" name="Graphique 24" descr="Diamant avec un remplissage uni">
            <a:extLst>
              <a:ext uri="{FF2B5EF4-FFF2-40B4-BE49-F238E27FC236}">
                <a16:creationId xmlns:a16="http://schemas.microsoft.com/office/drawing/2014/main" id="{576CA5B7-D8BB-4A92-88D5-EBEECA169CE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942979" y="4517842"/>
            <a:ext cx="914400" cy="914400"/>
          </a:xfrm>
          <a:prstGeom prst="rect">
            <a:avLst/>
          </a:prstGeom>
        </p:spPr>
      </p:pic>
      <p:sp>
        <p:nvSpPr>
          <p:cNvPr id="27" name="ZoneTexte 26">
            <a:extLst>
              <a:ext uri="{FF2B5EF4-FFF2-40B4-BE49-F238E27FC236}">
                <a16:creationId xmlns:a16="http://schemas.microsoft.com/office/drawing/2014/main" id="{020C3B5C-57B4-42CC-8829-A95DBD3A523C}"/>
              </a:ext>
            </a:extLst>
          </p:cNvPr>
          <p:cNvSpPr txBox="1"/>
          <p:nvPr/>
        </p:nvSpPr>
        <p:spPr>
          <a:xfrm>
            <a:off x="1898888" y="2092530"/>
            <a:ext cx="3822357" cy="1892826"/>
          </a:xfrm>
          <a:prstGeom prst="rect">
            <a:avLst/>
          </a:prstGeom>
          <a:noFill/>
        </p:spPr>
        <p:txBody>
          <a:bodyPr wrap="square">
            <a:spAutoFit/>
          </a:bodyPr>
          <a:lstStyle/>
          <a:p>
            <a:r>
              <a:rPr lang="fr-FR" sz="1600" b="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Durée</a:t>
            </a:r>
            <a:r>
              <a:rPr lang="fr-FR" sz="16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6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600" dirty="0">
                <a:solidFill>
                  <a:srgbClr val="423E8A"/>
                </a:solidFill>
                <a:latin typeface="Arial" panose="020B0604020202020204" pitchFamily="34" charset="0"/>
                <a:ea typeface="Calibri" panose="020F0502020204030204" pitchFamily="34" charset="0"/>
                <a:cs typeface="Times New Roman" panose="02020603050405020304" pitchFamily="18" charset="0"/>
              </a:rPr>
              <a:t>5</a:t>
            </a:r>
            <a:r>
              <a:rPr lang="fr-FR" sz="16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 journées</a:t>
            </a:r>
            <a:endParaRPr lang="fr-FR" sz="16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0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Une demi journée le 17 juin 13h30-17h30</a:t>
            </a:r>
          </a:p>
          <a:p>
            <a:r>
              <a:rPr lang="fr-FR" sz="1000" dirty="0">
                <a:solidFill>
                  <a:srgbClr val="423E8A"/>
                </a:solidFill>
                <a:latin typeface="Arial" panose="020B0604020202020204" pitchFamily="34" charset="0"/>
                <a:ea typeface="Calibri" panose="020F0502020204030204" pitchFamily="34" charset="0"/>
                <a:cs typeface="Times New Roman" panose="02020603050405020304" pitchFamily="18" charset="0"/>
              </a:rPr>
              <a:t>U</a:t>
            </a:r>
            <a:r>
              <a:rPr lang="fr-FR" sz="10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ne journée le </a:t>
            </a:r>
            <a:r>
              <a:rPr lang="fr-FR" sz="1000" dirty="0">
                <a:solidFill>
                  <a:srgbClr val="423E8A"/>
                </a:solidFill>
                <a:latin typeface="Arial" panose="020B0604020202020204" pitchFamily="34" charset="0"/>
                <a:ea typeface="Calibri" panose="020F0502020204030204" pitchFamily="34" charset="0"/>
                <a:cs typeface="Times New Roman" panose="02020603050405020304" pitchFamily="18" charset="0"/>
              </a:rPr>
              <a:t>18 juin 8h30-17h30</a:t>
            </a:r>
          </a:p>
          <a:p>
            <a:r>
              <a:rPr lang="fr-FR" sz="10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2h d’entretien indi</a:t>
            </a:r>
            <a:r>
              <a:rPr lang="fr-FR" sz="1000" dirty="0">
                <a:solidFill>
                  <a:srgbClr val="423E8A"/>
                </a:solidFill>
                <a:latin typeface="Arial" panose="020B0604020202020204" pitchFamily="34" charset="0"/>
                <a:ea typeface="Calibri" panose="020F0502020204030204" pitchFamily="34" charset="0"/>
                <a:cs typeface="Times New Roman" panose="02020603050405020304" pitchFamily="18" charset="0"/>
              </a:rPr>
              <a:t>viduel le 21 ou le 22 juin</a:t>
            </a:r>
          </a:p>
          <a:p>
            <a:r>
              <a:rPr lang="fr-FR" sz="1000" dirty="0">
                <a:solidFill>
                  <a:srgbClr val="423E8A"/>
                </a:solidFill>
                <a:latin typeface="Arial" panose="020B0604020202020204" pitchFamily="34" charset="0"/>
                <a:ea typeface="Calibri" panose="020F0502020204030204" pitchFamily="34" charset="0"/>
                <a:cs typeface="Times New Roman" panose="02020603050405020304" pitchFamily="18" charset="0"/>
              </a:rPr>
              <a:t>Un rdv sur le terrain entre le 22 juin et le 6 juillet </a:t>
            </a:r>
          </a:p>
          <a:p>
            <a:r>
              <a:rPr lang="fr-FR" sz="1000" dirty="0">
                <a:solidFill>
                  <a:srgbClr val="423E8A"/>
                </a:solidFill>
                <a:latin typeface="Arial" panose="020B0604020202020204" pitchFamily="34" charset="0"/>
                <a:ea typeface="Calibri" panose="020F0502020204030204" pitchFamily="34" charset="0"/>
                <a:cs typeface="Times New Roman" panose="02020603050405020304" pitchFamily="18" charset="0"/>
              </a:rPr>
              <a:t>Une séance de restitution le 6 juillet au matin</a:t>
            </a:r>
          </a:p>
          <a:p>
            <a:endParaRPr lang="fr-FR" sz="11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endParaRPr>
          </a:p>
          <a:p>
            <a:endParaRPr lang="fr-FR" sz="24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ZoneTexte 28">
            <a:extLst>
              <a:ext uri="{FF2B5EF4-FFF2-40B4-BE49-F238E27FC236}">
                <a16:creationId xmlns:a16="http://schemas.microsoft.com/office/drawing/2014/main" id="{887AC959-5ACC-4857-A1D6-096A8898A466}"/>
              </a:ext>
            </a:extLst>
          </p:cNvPr>
          <p:cNvSpPr txBox="1"/>
          <p:nvPr/>
        </p:nvSpPr>
        <p:spPr>
          <a:xfrm>
            <a:off x="1943365" y="3522014"/>
            <a:ext cx="4152635" cy="1169551"/>
          </a:xfrm>
          <a:prstGeom prst="rect">
            <a:avLst/>
          </a:prstGeom>
          <a:noFill/>
        </p:spPr>
        <p:txBody>
          <a:bodyPr wrap="square">
            <a:spAutoFit/>
          </a:bodyPr>
          <a:lstStyle/>
          <a:p>
            <a:r>
              <a:rPr lang="fr-FR" sz="1600" b="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Lieu </a:t>
            </a:r>
            <a:endParaRPr lang="fr-FR" sz="1600" b="1"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6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INSTITUT CONSULAIRE les 17 et 18 juin</a:t>
            </a:r>
          </a:p>
          <a:p>
            <a:r>
              <a:rPr lang="fr-FR" sz="1100" i="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Plage du </a:t>
            </a:r>
            <a:r>
              <a:rPr lang="fr-FR" sz="1100" i="1" dirty="0" err="1">
                <a:solidFill>
                  <a:srgbClr val="423E8A"/>
                </a:solidFill>
                <a:effectLst/>
                <a:latin typeface="Arial" panose="020B0604020202020204" pitchFamily="34" charset="0"/>
                <a:ea typeface="Calibri" panose="020F0502020204030204" pitchFamily="34" charset="0"/>
                <a:cs typeface="Times New Roman" panose="02020603050405020304" pitchFamily="18" charset="0"/>
              </a:rPr>
              <a:t>Ricanto</a:t>
            </a:r>
            <a:r>
              <a:rPr lang="fr-FR" sz="1100" i="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 - </a:t>
            </a:r>
            <a:r>
              <a:rPr lang="fr-FR" sz="11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20 090 Ajaccio</a:t>
            </a:r>
          </a:p>
          <a:p>
            <a:r>
              <a:rPr lang="fr-FR" sz="1600" dirty="0">
                <a:solidFill>
                  <a:srgbClr val="423E8A"/>
                </a:solidFill>
                <a:latin typeface="Arial" panose="020B0604020202020204" pitchFamily="34" charset="0"/>
                <a:cs typeface="Times New Roman" panose="02020603050405020304" pitchFamily="18" charset="0"/>
              </a:rPr>
              <a:t>INIZIA les 21 et 22 juin </a:t>
            </a:r>
          </a:p>
          <a:p>
            <a:r>
              <a:rPr lang="fr-FR" sz="1100" i="1" dirty="0">
                <a:solidFill>
                  <a:srgbClr val="423E8A"/>
                </a:solidFill>
                <a:latin typeface="Arial" panose="020B0604020202020204" pitchFamily="34" charset="0"/>
                <a:cs typeface="Times New Roman" panose="02020603050405020304" pitchFamily="18" charset="0"/>
              </a:rPr>
              <a:t>4. av. du mont thabor, Im. Castellani – 20 090 Ajaccio </a:t>
            </a:r>
          </a:p>
        </p:txBody>
      </p:sp>
      <p:sp>
        <p:nvSpPr>
          <p:cNvPr id="31" name="ZoneTexte 30">
            <a:extLst>
              <a:ext uri="{FF2B5EF4-FFF2-40B4-BE49-F238E27FC236}">
                <a16:creationId xmlns:a16="http://schemas.microsoft.com/office/drawing/2014/main" id="{0417E002-F1B6-4E3F-8D36-934B769E77D0}"/>
              </a:ext>
            </a:extLst>
          </p:cNvPr>
          <p:cNvSpPr txBox="1"/>
          <p:nvPr/>
        </p:nvSpPr>
        <p:spPr>
          <a:xfrm>
            <a:off x="7178618" y="2549066"/>
            <a:ext cx="3874904" cy="1415772"/>
          </a:xfrm>
          <a:prstGeom prst="rect">
            <a:avLst/>
          </a:prstGeom>
          <a:noFill/>
        </p:spPr>
        <p:txBody>
          <a:bodyPr wrap="square">
            <a:spAutoFit/>
          </a:bodyPr>
          <a:lstStyle/>
          <a:p>
            <a:r>
              <a:rPr lang="fr-FR" sz="1800" b="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Coût</a:t>
            </a:r>
            <a:endParaRPr lang="fr-FR" sz="2400" b="1"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dirty="0">
                <a:solidFill>
                  <a:srgbClr val="423E8A"/>
                </a:solidFill>
                <a:latin typeface="Arial" panose="020B0604020202020204" pitchFamily="34" charset="0"/>
                <a:ea typeface="Calibri" panose="020F0502020204030204" pitchFamily="34" charset="0"/>
                <a:cs typeface="Times New Roman" panose="02020603050405020304" pitchFamily="18" charset="0"/>
              </a:rPr>
              <a:t>Financé à </a:t>
            </a:r>
            <a:r>
              <a:rPr lang="fr-FR" sz="18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100% par Inizià, </a:t>
            </a:r>
          </a:p>
          <a:p>
            <a:r>
              <a:rPr lang="fr-FR" sz="14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(coût pour l’incubateur </a:t>
            </a:r>
            <a:r>
              <a:rPr lang="fr-FR" sz="1400" dirty="0">
                <a:solidFill>
                  <a:srgbClr val="423E8A"/>
                </a:solidFill>
                <a:latin typeface="Arial" panose="020B0604020202020204" pitchFamily="34" charset="0"/>
                <a:ea typeface="Calibri" panose="020F0502020204030204" pitchFamily="34" charset="0"/>
                <a:cs typeface="Times New Roman" panose="02020603050405020304" pitchFamily="18" charset="0"/>
              </a:rPr>
              <a:t>1600</a:t>
            </a:r>
            <a:r>
              <a:rPr lang="fr-FR" sz="14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 </a:t>
            </a:r>
            <a:r>
              <a:rPr lang="fr-FR" sz="1400" dirty="0">
                <a:solidFill>
                  <a:srgbClr val="423E8A"/>
                </a:solidFill>
                <a:latin typeface="Arial" panose="020B0604020202020204" pitchFamily="34" charset="0"/>
                <a:ea typeface="Calibri" panose="020F0502020204030204" pitchFamily="34" charset="0"/>
                <a:cs typeface="Times New Roman" panose="02020603050405020304" pitchFamily="18" charset="0"/>
              </a:rPr>
              <a:t>HT</a:t>
            </a:r>
            <a:r>
              <a:rPr lang="fr-FR" sz="14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 par projet)</a:t>
            </a:r>
          </a:p>
          <a:p>
            <a:endParaRPr lang="fr-FR" sz="1400" dirty="0">
              <a:solidFill>
                <a:srgbClr val="423E8A"/>
              </a:solidFill>
              <a:latin typeface="Arial" panose="020B0604020202020204" pitchFamily="34" charset="0"/>
              <a:ea typeface="Calibri" panose="020F0502020204030204" pitchFamily="34" charset="0"/>
              <a:cs typeface="Times New Roman" panose="02020603050405020304" pitchFamily="18" charset="0"/>
            </a:endParaRPr>
          </a:p>
          <a:p>
            <a:r>
              <a:rPr lang="fr-FR" sz="1100" dirty="0">
                <a:solidFill>
                  <a:srgbClr val="423E8A"/>
                </a:solidFill>
                <a:latin typeface="Arial" panose="020B0604020202020204" pitchFamily="34" charset="0"/>
                <a:ea typeface="Calibri" panose="020F0502020204030204" pitchFamily="34" charset="0"/>
                <a:cs typeface="Times New Roman" panose="02020603050405020304" pitchFamily="18" charset="0"/>
              </a:rPr>
              <a:t>* </a:t>
            </a:r>
            <a:r>
              <a:rPr lang="fr-FR" sz="11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Ne peuvent participer à la formation que les personnes directement associées dans le projet.</a:t>
            </a:r>
            <a:endParaRPr lang="fr-FR" sz="11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phique 2" descr="Carnet d'adresses contour">
            <a:extLst>
              <a:ext uri="{FF2B5EF4-FFF2-40B4-BE49-F238E27FC236}">
                <a16:creationId xmlns:a16="http://schemas.microsoft.com/office/drawing/2014/main" id="{3C94742D-A47C-40B1-98A7-16ACCF635B69}"/>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61070" y="4907681"/>
            <a:ext cx="914400" cy="914400"/>
          </a:xfrm>
          <a:prstGeom prst="rect">
            <a:avLst/>
          </a:prstGeom>
        </p:spPr>
      </p:pic>
      <p:sp>
        <p:nvSpPr>
          <p:cNvPr id="17" name="ZoneTexte 16">
            <a:extLst>
              <a:ext uri="{FF2B5EF4-FFF2-40B4-BE49-F238E27FC236}">
                <a16:creationId xmlns:a16="http://schemas.microsoft.com/office/drawing/2014/main" id="{01770292-3F67-439F-839A-590D1FA7B3BE}"/>
              </a:ext>
            </a:extLst>
          </p:cNvPr>
          <p:cNvSpPr txBox="1"/>
          <p:nvPr/>
        </p:nvSpPr>
        <p:spPr>
          <a:xfrm>
            <a:off x="1862560" y="4911699"/>
            <a:ext cx="3822357" cy="877163"/>
          </a:xfrm>
          <a:prstGeom prst="rect">
            <a:avLst/>
          </a:prstGeom>
          <a:noFill/>
        </p:spPr>
        <p:txBody>
          <a:bodyPr wrap="square">
            <a:spAutoFit/>
          </a:bodyPr>
          <a:lstStyle/>
          <a:p>
            <a:r>
              <a:rPr lang="fr-FR" sz="1800" b="1"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Contact </a:t>
            </a:r>
            <a:endParaRPr lang="fr-FR" sz="2400" b="1"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a:p>
            <a:r>
              <a:rPr lang="fr-FR" sz="11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INIZIÀ – Paola LEONZI</a:t>
            </a:r>
          </a:p>
          <a:p>
            <a:r>
              <a:rPr lang="fr-FR" sz="1100" dirty="0">
                <a:solidFill>
                  <a:srgbClr val="423E8A"/>
                </a:solidFill>
                <a:latin typeface="Arial" panose="020B0604020202020204" pitchFamily="34" charset="0"/>
                <a:ea typeface="Calibri" panose="020F0502020204030204" pitchFamily="34" charset="0"/>
                <a:cs typeface="Times New Roman" panose="02020603050405020304" pitchFamily="18" charset="0"/>
              </a:rPr>
              <a:t>04.95.26.62.96</a:t>
            </a:r>
          </a:p>
          <a:p>
            <a:r>
              <a:rPr lang="fr-FR" sz="1100" dirty="0">
                <a:solidFill>
                  <a:srgbClr val="423E8A"/>
                </a:solidFill>
                <a:effectLst/>
                <a:latin typeface="Arial" panose="020B0604020202020204" pitchFamily="34" charset="0"/>
                <a:ea typeface="Calibri" panose="020F0502020204030204" pitchFamily="34" charset="0"/>
                <a:cs typeface="Times New Roman" panose="02020603050405020304" pitchFamily="18" charset="0"/>
              </a:rPr>
              <a:t>07.88.91.87.03</a:t>
            </a:r>
            <a:endParaRPr lang="fr-FR" sz="1100" dirty="0">
              <a:solidFill>
                <a:srgbClr val="423E8A"/>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5176306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38199997-bf73-4f26-af29-c26f6edde5c5">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D4829565E6A0A43A8AEF090110FC009" ma:contentTypeVersion="12" ma:contentTypeDescription="Crée un document." ma:contentTypeScope="" ma:versionID="bab01f6a2343143ec0cf55d1ed5a2a85">
  <xsd:schema xmlns:xsd="http://www.w3.org/2001/XMLSchema" xmlns:xs="http://www.w3.org/2001/XMLSchema" xmlns:p="http://schemas.microsoft.com/office/2006/metadata/properties" xmlns:ns2="229eb8ce-cde5-450c-b85c-a21a554a6ee4" xmlns:ns3="38199997-bf73-4f26-af29-c26f6edde5c5" targetNamespace="http://schemas.microsoft.com/office/2006/metadata/properties" ma:root="true" ma:fieldsID="68d150b5283ecb6bfe3847a53147162a" ns2:_="" ns3:_="">
    <xsd:import namespace="229eb8ce-cde5-450c-b85c-a21a554a6ee4"/>
    <xsd:import namespace="38199997-bf73-4f26-af29-c26f6edde5c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9eb8ce-cde5-450c-b85c-a21a554a6ee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8199997-bf73-4f26-af29-c26f6edde5c5"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A41864-BE10-4BF0-8005-6FB3D728FEC3}">
  <ds:schemaRefs>
    <ds:schemaRef ds:uri="http://schemas.microsoft.com/sharepoint/v3/contenttype/forms"/>
  </ds:schemaRefs>
</ds:datastoreItem>
</file>

<file path=customXml/itemProps2.xml><?xml version="1.0" encoding="utf-8"?>
<ds:datastoreItem xmlns:ds="http://schemas.openxmlformats.org/officeDocument/2006/customXml" ds:itemID="{113410F7-3C5C-489C-ADA9-EFF89F8BB501}">
  <ds:schemaRefs>
    <ds:schemaRef ds:uri="http://schemas.microsoft.com/office/2006/metadata/properties"/>
    <ds:schemaRef ds:uri="http://schemas.microsoft.com/office/infopath/2007/PartnerControls"/>
    <ds:schemaRef ds:uri="38199997-bf73-4f26-af29-c26f6edde5c5"/>
  </ds:schemaRefs>
</ds:datastoreItem>
</file>

<file path=customXml/itemProps3.xml><?xml version="1.0" encoding="utf-8"?>
<ds:datastoreItem xmlns:ds="http://schemas.openxmlformats.org/officeDocument/2006/customXml" ds:itemID="{A02C5D5E-39B7-419A-86E1-B3D1EE746F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9eb8ce-cde5-450c-b85c-a21a554a6ee4"/>
    <ds:schemaRef ds:uri="38199997-bf73-4f26-af29-c26f6edde5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3137</TotalTime>
  <Words>435</Words>
  <Application>Microsoft Office PowerPoint</Application>
  <PresentationFormat>Grand écran</PresentationFormat>
  <Paragraphs>55</Paragraphs>
  <Slides>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4</vt:i4>
      </vt:variant>
    </vt:vector>
  </HeadingPairs>
  <TitlesOfParts>
    <vt:vector size="12" baseType="lpstr">
      <vt:lpstr>Arial</vt:lpstr>
      <vt:lpstr>Calibri</vt:lpstr>
      <vt:lpstr>Calibri Light</vt:lpstr>
      <vt:lpstr>Courier New</vt:lpstr>
      <vt:lpstr>Montserrat</vt:lpstr>
      <vt:lpstr>Roboto Light</vt:lpstr>
      <vt:lpstr>Wingdings</vt:lpstr>
      <vt:lpstr>Thème Office</vt:lpstr>
      <vt:lpstr>Présentation PowerPoint</vt:lpstr>
      <vt:lpstr>Objectifs</vt:lpstr>
      <vt:lpstr>Programme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Emmanuel PIERRE</dc:creator>
  <cp:lastModifiedBy>Paola LEONZI</cp:lastModifiedBy>
  <cp:revision>53</cp:revision>
  <cp:lastPrinted>2016-02-08T11:15:42Z</cp:lastPrinted>
  <dcterms:created xsi:type="dcterms:W3CDTF">2015-10-29T17:11:14Z</dcterms:created>
  <dcterms:modified xsi:type="dcterms:W3CDTF">2021-06-14T15:18:26Z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0x0101000D4829565E6A0A43A8AEF090110FC009</vt:lpwstr>
  </property>
  <property fmtid="{D5CDD505-2E9C-101B-9397-08002B2CF9AE}" pid="3" name="ComplianceAssetId">
    <vt:lpwstr/>
  </property>
</Properties>
</file>